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5" r:id="rId3"/>
    <p:sldId id="27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2" r:id="rId21"/>
    <p:sldId id="278"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00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p:cViewPr varScale="1">
        <p:scale>
          <a:sx n="67" d="100"/>
          <a:sy n="67" d="100"/>
        </p:scale>
        <p:origin x="147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6-19T19:34:59.844"/>
    </inkml:context>
    <inkml:brush xml:id="br0">
      <inkml:brushProperty name="width" value="0.05292" units="cm"/>
      <inkml:brushProperty name="height" value="0.05292" units="cm"/>
      <inkml:brushProperty name="color" value="#9DBB61"/>
    </inkml:brush>
  </inkml:definitions>
  <inkml:trace contextRef="#ctx0" brushRef="#br0">7243 10840</inkml:trace>
  <inkml:trace contextRef="#ctx0" brushRef="#br0" timeOffset="1026.0587">7243 10840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9-16T15:12:19.46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C0504D"/>
    </inkml:brush>
    <inkml:context xml:id="ctx1">
      <inkml:inkSource xml:id="inkSrc144">
        <inkml:traceFormat>
          <inkml:channel name="X" type="integer" max="9600" units="cm"/>
          <inkml:channel name="Y" type="integer" max="7200" units="cm"/>
        </inkml:traceFormat>
        <inkml:channelProperties>
          <inkml:channelProperty channel="X" name="resolution" value="367.8161" units="1/cm"/>
          <inkml:channelProperty channel="Y" name="resolution" value="440.36697" units="1/cm"/>
        </inkml:channelProperties>
      </inkml:inkSource>
      <inkml:timestamp xml:id="ts1" timeString="2012-06-19T20:08:12.457"/>
    </inkml:context>
    <inkml:brush xml:id="br2">
      <inkml:brushProperty name="width" value="0.05292" units="cm"/>
      <inkml:brushProperty name="height" value="0.05292" units="cm"/>
      <inkml:brushProperty name="color" value="#9DBB61"/>
    </inkml:brush>
    <inkml:brush xml:id="br3">
      <inkml:brushProperty name="width" value="0.05292" units="cm"/>
      <inkml:brushProperty name="height" value="0.05292" units="cm"/>
      <inkml:brushProperty name="color" value="#F59D56"/>
    </inkml:brush>
    <inkml:brush xml:id="br4">
      <inkml:brushProperty name="width" value="0.05292" units="cm"/>
      <inkml:brushProperty name="height" value="0.05292" units="cm"/>
      <inkml:brushProperty name="color" value="#FF0000"/>
    </inkml:brush>
    <inkml:brush xml:id="br5">
      <inkml:brushProperty name="width" value="0.05292" units="cm"/>
      <inkml:brushProperty name="height" value="0.05292" units="cm"/>
      <inkml:brushProperty name="color" value="#7F7F7F"/>
    </inkml:brush>
    <inkml:brush xml:id="br6">
      <inkml:brushProperty name="width" value="0.05292" units="cm"/>
      <inkml:brushProperty name="height" value="0.05292" units="cm"/>
      <inkml:brushProperty name="color" value="#82ACD0"/>
    </inkml:brush>
    <inkml:brush xml:id="br7">
      <inkml:brushProperty name="width" value="0.05292" units="cm"/>
      <inkml:brushProperty name="height" value="0.05292" units="cm"/>
      <inkml:brushProperty name="color" value="#A5A5A5"/>
    </inkml:brush>
    <inkml:brush xml:id="br8">
      <inkml:brushProperty name="width" value="0.05292" units="cm"/>
      <inkml:brushProperty name="height" value="0.05292" units="cm"/>
      <inkml:brushProperty name="color" value="#9C4A09"/>
    </inkml:brush>
    <inkml:brush xml:id="br9">
      <inkml:brushProperty name="width" value="0.05292" units="cm"/>
      <inkml:brushProperty name="height" value="0.05292" units="cm"/>
      <inkml:brushProperty name="color" value="#1F497D"/>
    </inkml:brush>
    <inkml:brush xml:id="br10">
      <inkml:brushProperty name="width" value="0.05292" units="cm"/>
      <inkml:brushProperty name="height" value="0.05292" units="cm"/>
      <inkml:brushProperty name="color" value="#953734"/>
    </inkml:brush>
    <inkml:brush xml:id="br11">
      <inkml:brushProperty name="width" value="0.05292" units="cm"/>
      <inkml:brushProperty name="height" value="0.05292" units="cm"/>
      <inkml:brushProperty name="color" value="#8066A0"/>
    </inkml:brush>
  </inkml:definitions>
  <inkml:trace contextRef="#ctx0" brushRef="#br0">12099 2955 31,'0'0'0,"0"0"1,0 0 0,0 0-1,0 0 0,0 0 0,0 0 0,0 0 0,0 0 0,0 0 0,0 0 0,0 0 0,0 0 16,0 0-3,0 0-2,0 0-2,0 0-2,0 0-1,0 0-1,0 0-1,0 0-1,0 0 0,0 0 0,-18-2-1,18 2 0,0 0 0,0 0-1,0 0 0,-21-3 0,21 3 0,-19-5 0,19 5 0,-21 0 0,2 0 0,19 0-1,-23 2 1,2-2 0,2 6 0,-2-4-1,21-2 1,-21 6 0,21-6 0,0 0 0,-19 0-1,1 0 0,18 0 1,-24 0 0,3-6-1,-1 4 0,1 2 1,3 2-1,-1 1 1,19-3-1,-21 3 0,3-6 0,-1 3 1,1 3 0,-4-3-1,-1-3 1,-1 3 0,-5-3-1,0 1 0,2 2 0,3-3 1,-5 0-1,-3 1 1,-2 2-1,2-3 0,3 6 1,3-8 0,-1 5 0,3 0 0,-7 2 0,-4-7 0,-2 2 0,0 1 0,8-1-1,-3 0 0,-2-2 0,2 2 0,0 3 0,3-2 0,6-1 0,1-8 0,1 9 0,3-6 0,-3 3 1,-3 2-1,-3 0 0,1 1 0,-3-4 1,2 4 16,-5-6-20,1-3 17,-4 3-3,4 3-2,1-6-2,7 6-1,-1 2-1,3 1-1,0-3-1,21 5-1,-24-6 0,0 6-1,-3-2 0,1-1 0,-3-2-16,-6 2 19,-2-5-1,0 0-1,6 3 0,-4 0 0,9 2-1,-3 0 0,8-2 0,-1 0 0,1 2-1,-5-2 0,-1 5 0,-2-3 0,-5 0 0,2 3 0,0 0 0,-2-5 0,-3 5 0,-3-8 0,3 6 0,5-1 0,1 0 0,-1 1 0,-8 2 0,-5 5 0,-2-8 0,4 3 1,-4 3-1,-1 0 0,3-17 0,3 17 0,-3 2 0,-8-2 0,-5 2 0,-1-2 0,-4-1 0,2-2 0,8-2 0,8 4 0,-10 6 0,-9 0 0,8-5 0,-2 2 0,-3 3 0,6-13 0,-1 10 0,-5 1 0,-2-1 0,-3-3 0,0-2 0,-1 3 0,12-6 0,2 6 0,-8-3 0,0 5 0,-10-2 0,2-3 0,8 3 0,3 2 0,-5 3 0,-9 3 0,1-4 0,-1-1 0,3-4 0,14-2 0,-3 11 0,-11-3 0,11 0 0,-9-6 0,-1 4 0,9-9 0,7 6 0,-9-1 0,-8 1 0,5-3 0,-7-3 0,5 6 0,8-11 0,-1 16 0,-4-3 0,-1-5 0,-2 6 0,-3-6 0,9 0 0,7 2 0,-5 1 0,-6 2 0,3-5 0,-2 3 0,-1-3 0,6 0 0,5 0 0,8 0 0,-13 0 0,0 3 0,10-3 0,-5 2 0,-2 1 0,7-6 0,6 6 0,-1-3 0,4 2 0,-6-2 0,-6 3 0,6-3 0,0 5 0,0-5 0,0 0 0,3-2 0,5-6 0,8 18 0,0-18 0,0 6 0,-6 2 0,-4-3 0,-1 1 0,8-1 0,-2-2 0,-3 2 0,-3 0 0,3 3 0,8-5 0,0 2 0,2-2 0,-4 8 0,-4-6 0,-2 0 0,-3 3 0,6-2 0,-3-1 0,-3 3 0,3-3 0,0 3 0,3-2 0,7 4 0,1-4 0,-1 7 0,-4-5 0,-4 3 0,-4-6 0,10-5 0,-6 11 0,-5-6 0,1 3 0,-1 0 0,3 0 0,8 0 0,-3 0 0,0 8 0,-5-8 0,0 5 0,-2-5 0,4 6 0,-4-4 0,2 1 0,0-6 0,5 9 0,3-4 0,2 1 0,3 0 0,3 10 0,0-11 0,0 6 0,-6-2 0,1 2 0,0 0 0,-4 2 0,7-5 0,-1-2 0,24-3 0,0 0 0,-21 13 0,21-13 0,-24 16 0,24-16 0,-19 13 0,1 3 0,18-16 0,-24 27 0,8-1 0,-2 1 0,-1-6 0,6 0 0,13-21 0,0 0 0,-16 21 0,3 0 0,-1-2 0,4 2 0,-1 3 0,1 0 0,-1 2 0,1-5 0,-1-2 0,-2 2 0,13-21 0,-13 21 0,2-2 0,11-19 0,0 0 0,-19 21 0,6-3 0,3 1 0,2 2 0,0 3 0,0-6 0,0 6 0,-5-3 0,7 1 0,-2 1 0,8-23 0,-2 21 0,-4-2 0,4 0 0,-1 4 0,1-1 0,2 4 0,0-5 0,0 3 0,0-3 0,0 3 0,0-6 0,-3 6 0,3-3 0,0-2 0,-3 5 0,3-3 0,0 0 0,0 6 0,0-6 0,0 10 0,0-4 0,0-3 0,3 0 0,-3-24 0,5 21 0,-5 0 0,0 3 0,5 5 0,1 0 0,-4-5 0,4-3 0,-4 3 0,4 0 0,2 2 0,-1-8 0,1 9 0,-2-3 0,-4 0 0,4 5 0,-1 2 0,-2-1 0,2-4 0,0-2 0,0-3 0,-2-3 0,5 6 0,-3 5 0,1 1 0,-4 1 0,1-7 0,0 3 0,-1-1 0,4-2 0,-1 2 0,-5-26 0,2 32 0,-2-3 0,0 0 0,6-2 0,-4 4 0,1-1 0,-3-1 0,0-29 0,3 31 0,-1-2 0,1 6 0,-3 2 0,0 0 0,-3-5 0,6 2 0,-3-2 0,0 0 0,0 5 0,-3-6 0,1 4 0,-1-1 0,3 1 0,0-6 0,0 10 0,-3-2 0,1 3 0,-1 2 0,3-5 0,-3 1 0,1-4 0,-1 0 0,1 1 0,-1 7 0,0-5 0,1 5 0,-4-15 0,9 2 0,-11 5 0,8 6 0,-3-6 0,3 4 0,-2-7 0,7 1 0,-5 0 0,-3 7 0,3 1 0,0-3 0,3 8 0,-3-16 0,0 0 0,-3 0 0,3 6 0,-5-3 0,5-1 0,-3 4 0,1-3 0,2-3 0,0-3 0,0 6 0,0-6 0,-3 9 0,0-1 0,1 0 0,2 4 0,-5-17 0,5 5 0,0 1 0,-3 4 0,0 6 0,1-2 0,-1 2 0,3 0 0,0-13 0,-3 5 0,3 5 0,0 6 0,0 0 0,3 2 0,-3-10 0,0 5 0,0 2 0,0 1 0,0 0 0,0-1 0,0 1 0,-3-5 0,3-4 0,3-2 0,-3-2 0,0 5 0,3-1 0,-6-2 0,0 1 0,6-4 0,-3-26 0,-3 21 0,3 0 0,0 6 0,-2-1 0,2 1 0,0 4 0,-3-4 0,3-1 0,-3-2 0,1 3 0,-1-6 0,0 0 0,3 3 0,-5-3 0,5 5 0,0 1 0,0-3 0,-3-1 0,6 1 0,-3-24 0,0 0 0,0 19 0,0-19 0,0 0 0,-3 18 0,3-18 0,-2 22 0,2-1 0,0 2 0,2-4 0,1 5 0,0 2 0,-1-2 0,1-3 0,0-2 0,-3 2 0,0-21 0,0 0 0,0 0 0,0 0 0,2 24 0,-2-24 0,0 18 0,0-18 0,0 0 0,3 19 0,0 2 0,-3-21 0,0 18 0,0-18 0,0 22 0,-3-1 0,0 0 0,3-21 0,0 19 0,-2-1 0,2-18 0,0 0 0,-3 24 0,3-24 0,-3 24 0,1-3 0,2-21 0,-3 18 0,3-18 0,0 0 0,0 0 0,0 0 0,0 0 0,0 0 0,0 0 0,0 0 0,-5 19 0,5-19 0,0 0 0,0 0-16,0 0 1,0 0 2,0 0 1,0 0-1,0 0-15,0 0 5,-5-37 4,2-8 4,6 3 3,-1-1 2,6-2 2,3 6 2</inkml:trace>
  <inkml:trace contextRef="#ctx0" brushRef="#br0" timeOffset="4387.2509">2373 10525 37,'0'0'0,"0"0"0,0 0 0,0 0 0,0 0-2,0 0 1,0 0 1,0 0 0,0 0 0,0 0 0,0 0 0,0 0 0,0 0 16,0 0-3,0 0-3,0 0-1,0 0-1,0 0-2,0 0-1,0 0-1,0 0 0,0 0-1,0 0 0,0 0-1,0 0 0,0 0-1,0 0 0,0 0 0,3 24 0,0-3 0,-1-2-1,1 2 1,-3-21-1,5 21 1,-2 0-1,-1 0 0,6-2 1,-8-19-1,3 21 0,5 0 0,-3-2 0,-2-1 0,0 1 1,-3-19 0,5 21 0,-2 3 0,-1-3 0,1 3-1,-3-1 1,2 1 0,-2 0-1,0-24 1,0 19-1,0 2 1,0 0-1,0 3 0,0 0 0,3-1 0,0 1 0,-3 0 0,2-3 0,1 3 0,0 0 0,-1-6 0,-2 6 0,3 0 0,-3 0 0,0 2 0,3-2 0,-3 2 0,2-4 0,-2-1 0,3-3 1,0 1 0,-3-19-1,2 21 0,1-2 0,-1 2 0,1 0 0,-3 5 0,5 1 0,-5-3 0,3-6 0,-3-18 0,3 27 0,-1-4 0,-2 1 0,3-3 0,-3 1 0,0 1 0,0-1 0,3 1 0,-3 1 1,0 0 0,0 2 0,-3 1 0,3-6-1,0-21 0,0 21 0,0 3 0,0 2 0,0 4 0,0 4 0,-3-2 1,1-1 0,2-1 0,0-4 0,0 1-1,0 2 0,0 2 0,-3-2 0,3 1 0,0 1 0,0 1 0,0-5 0,3-4 0,-6 6 0,3 1 0,3-1 0,-3 5 0,0-5 0,-3 0 0,3 0 0,-3-2 0,1-3 0,2 2 0,0-2 0,-3 2 0,3 3 0,-3-5 0,1 3 0,-1-1 0,1-2 0,2-24 0,0 21 0,-3 3 0,0 0 0,1 2 0,-1-2 1,0 0 0,1 2 0,-1-2 0,0 0 0,-2 0-1,2 0 0,1 2 0,-3 1 1,-1 2-1,4 5 0,-4-2 0,4 5 0,-4-11 0,4 1 0,-1 4 0,-2 1 0,2-3 0,0 6 0,1-6 0,2-3 0,0 1 0,-3-3 0,1-1 0,2 4 0,0 2 0,-3 3 0,0 2 0,1 6 0,-1-14 0,-2 1 0,2 2 0,-2 3 0,2 5 0,0 0 1,1-3-1,-1-2 0,3 0 0,-3 2 0,1 3 0,-1 3 0,3 2 0,-2-2 0,-4-3 0,4 0 0,2 2 0,-8 1 0,2 2 0,4 1 0,2-6 0,2-5 0,-7 2 0,2-2 0,1 2 0,2 6 0,-3-1 0,3-1 0,0-15 0,-2 4 0,2 10 0,0 0 0,0 0 0,0-5 0,0 2 0,-3-2 0,3-3 0,0 5 0,0 3 0,0-2 0,0 4 0,0 1 0,0-11 0,0 3 0,0 5 0,0 3 1,5-3-1,-7 0 0,4-3 0,-2-2 0,0-3 0,3 3 0,-1 2 0,1 1 0,-3 2 0,5 0 0,-2-3 0,2-15 0,1 7 0,-1 6 0,3 2 0,0-5 0,0 3 0,-3 2 0,6-7 0,-3-1 0,2-2 0,-2 0 0,0 5 0,5 0 0,-2 0 0,-1 0 0,1 1 0,0-7 0,-1 1 0,1-3 0,-1 3 0,1-3 0,-1 3 0,1-5 0,2 10 0,3-3 0,0-2 0,3-3 0,2 0 0,0-5 0,0-3 0,-21-13 0,19 19 0,4-3 0,-1 0 0,1-3 0,1 3 0,-3 0 0,1 0 0,-1-1 0,-3 4 0,-18-19 0,19 24 0,-1-6 0,1-2 0,-19-16 0,24 21 0,2-5 0,0-3 0,6-2 0,0-11 0,-3 0 0,0 8 0,6 0 0,-1 2 0,0-4 0,-2 7 0,-3-2 0,-2-1 0,-1-2 0,6 5 0,0-7 0,5 4 0,5-2 0,-13 0 0,6 0 0,7-3 0,-2 1 0,-3-1 0,0-5 0,-8 3 0,5 4 0,6 1 0,5-2 0,-3 2 0,3-3 0,5 3 0,1-5 0,-6-3 0,-3 0 0,-2-6 0,2 9 0,8-6 0,-10 1 0,8-4 0,2 1 0,0 5 0,-5-5 0,-8-3 0,0 5 0,0 3 0,6-5 0,2 5 0,-3-3 0,3 1 0,8 2 0,-3 0 0,-2-3 0,-6-2 0,-2-1 0,5 4 0,8-1 0,-14 0 0,12 1 0,1-4 0,-1 9 0,-9-16 0,0 5 0,3 5 0,6-2 0,2-3 0,-1 5 0,1-5 0,3-2 0,-6 5 0,-5-3 0,0 2 0,3-2 0,7 0 0,-12 1 0,10 1 0,0 4 0,-1-4 0,-4 1 0,-3 2 0,5-2 0,3 16 0,0-1 0,3-7 0,5-3 0,-6-3 0,-5 3 0,-2 0 0,0 3 0,5-6 0,-8 6 0,5-3 0,8 0 0,-5 0 0,-5-3 0,-3 3 0,5 3 0,5-3 0,-2 3 0,6-1 0,1-2 0,-4 0 0,-3 3 0,0-16 0,2 5 0,6 2 0,-5 4 0,-1 12 0,6-4 0,-8-6 0,0 5 0,3-2 0,7-3 0,-5-3 0,8 3 0,-5 3 0,-3-3 0,-7 2 0,4-2 0,1 3 0,-11-14 0,8 3 0,0 6 0,0 2 0,-8-3 0,-3 3 0,0 3 0,6-3 0,2 0 0,-2 0 0,2 0 0,3 0 0,-3 2 0,-5 1 0,-5-6 0,-3 3 0,0 3 0,3 0 0,5-1 0,-14 4 0,9-1 0,2 0 0,1 0 0,-4 1 0,-7-6 0,0 5 0,-3 3 0,3 3 0,5-1 0,0-5 0,0 1 0,-5 2 0,5 0 0,0-3 0,0-5 0,0 5 0,-5 0 0,-6-5 0,-2 3 0,0 0 0,-3 2 0,3 3 0,-1-8 0,4 5 0,2 6 0,0-6 0,-8-2 0,0-1 0,6 6 0,2-5 0,0 0 0,-2-1 0,-1-2 0,-5 3 0,0-6 0,-2 1 0,-19 2 0,18 2 0,1 6 0,-19-8 0,24 3 0,-3 0 0,-3-6 0,4 6 0,-4-3 0,1 2 0,-1-4 0,1 4 0,-19-2 0,0 0 0,18 0 0,-18 0 0,0 0 0,32 0 0,-3-2 0,-8 2 0,0 0 0,-2-6 0,-19 6 0,18 0 0,-18 0 0,22 0 0,-4 0 0,-18 0 0,0 0 0,21-5 0,-2 2 0,-19 3 0,21-5 0,-21 5 0,21-5 0,0-1 0,0 4 0,1-4-1,-4 6 1,1 3 0,2-3 0,-21 0 0,21 0 0,-21 0 0,0 0 0,19 0 0,-19 0 0,21 5 0,-3-7 0,1 2 0,-19 0 0,21 2 0,-3-2 0,-18 0 0,22 0 0,-22 0 0,18 6 0,-18-6 0,19-3 0,-19 3 0,0 0 0,18 0 0,-18 0 0,19 3 0,-19-3 0,18-6 0,-18 6 0,19-8 0,-19 8 0,18 3 0,1-8 0,-1 5 0,1-5 0,-19 5 0,24-3 0,-6 0 0,-18 3 0,19 0 0,-19 0 0,0 0 0,18 0 0,-18 0 0,0 0 0,0 0 0,0 0 0,0 0 0,0 0 0,19 0 0,-19 0 0,0 0 0,0 0 0,0 0 0,0 0 0,0 0 0,0 0 0,0 0 0,0 0 0,0 0 0,0 0 0,0 0 0,0 0-3,0 0-20,0 0 2</inkml:trace>
  <inkml:trace contextRef="#ctx0" brushRef="#br0" timeOffset="8197.4687">12589 17039 37,'0'0'0,"0"0"0,0 0 0,0 0 0,0 0 0,0 0 0,0 0 0,0 0 0,0 0 0,0 0 0,0 0 0,0 0 15,0 0-3,0 0-1,0 0-2,0 0-2,0 0-2,0 0 0,0 0-2,0 0 0,0 0 0,21 5-1,-2-2 0,-19-3-1,23 3 1,-23-3-1,19 2 0,2 1 0,0-3 0,3 3-1,0-1 0,2 1 0,-2-6 0,0 6 0,-3-3 0,3 5 0,-3-2 0,3 2 0,5-2 1,8 2-1,3-2 0,-3-1 0,8-2 0,5 0 1,-2 3 0,-6-6-1,0 1 0,1-4 0,7 1 0,3 3 0,-8-1 0,5-5 0,3 3 0,-3-3 2,-7 0 0,4 3-1,9-1 0,-1-4 0,1 2-1,5 0 1,-3-5-1,-5-3 0,-5 5 0,2 0 0,3 6 0,-6-3 0,9 0 0,2 0 0,-2 0 0,-6 3 0,-2 0 0,2 2 0,5 1 0,-2-1 0,6 6 0,1-3 0,-4 2 0,-3 1 0,-6 2 0,9-2 0,5 2 0,-11 3 0,8-3 0,3-5 0,-8 6 0,-3-6 0,3 5 0,6-5 0,-4 5 0,11-2 0,-2 2 0,-3-2 0,-8-1 0,2 1 0,11-3 0,-10 3 0,13-3 0,-3-3 0,-5-2 0,-3 5 0,8 2 0,0-2 0,6 3 0,-1 0 0,-8-1 0,-4 1 0,2 2 0,10 1 0,-10-1 0,10 0 0,-5 0 0,-7 1 0,-1-1 0,11 3 0,-6 0 0,11 0 0,3-3 0,-11-2 0,0 2 0,8-2 0,-8-1 0,11 1 0,-5 0 0,-9-3 0,3 2 0,11 1 0,-3 0 0,5-1 0,-4 4 0,-7-6 0,-2 2 0,1 3 0,4-5 0,6 6 0,-8-4 0,-9 4 0,7-4 0,4 1 0,-2 0 0,5-1 0,-3 4 0,-10-6 0,3 2 0,4-4 0,-4 2 0,2 0 0,-2 2 0,-6 6 0,-8-8 0,0 3 0,3-1 0,3 4 0,-11-4-1,13 4 1,-2-1 0,-4 6 0,-7-6 0,-2 0 0,2-5 0,8 0 0,-11 0 0,8 3 0,3-1 0,0 1 0,-8 0 0,-3 2 0,1-2 0,4-1 0,4-4 0,-4 2 0,1-3 0,2 0 0,-2 6 0,-3-3 0,-8 3 0,-3-1 0,-2-2 0,0-2 0,-1 2 0,1 2 0,0-2 0,-13 3 0,2 0 0,0-1 0,3-2 0,-3 3 0,3 2 0,-1-2 0,-1 2 0,-1-2 0,-3 2 0,1 3 0,-19-8 0,21 5 0,-2 1 0,-19-6 0,23 0 0,-2 0 0,1 0 0,-1 0 0,3-3 0,-3 0 0,0 1 0,-3 2 0,1-3 0,-19 3 0,0 0 0,34-5 0,-2 2 0,-3 0 0,-2 1 0,-3-1 0,-1-2 0,-4 5 0,-1 0 0,-18 0 0,22-8 0,-1 0 0,0 3 0,-3-3 0,4 2 1,4-1-1,0 4 0,1-5 0,-27 8 0,26-5 0,4-3 0,-1 2 0,-3-2 0,1 3 0,-4-3 0,1 3 0,-5-3 0,-19 8 0,21-8 0,-21 8 0,21-13 0,-21 13 0,21-16 1,0 3 0,3 2 0,0-2 0,2 2-1,4 1 0,-7-3 0,1-3 0,-5 2 0,10-1 0,0 1 0,-3 1 0,1-3 0,-6 0 0,-3 3 0,-18 13 0,22-13 0,-22 13 0,0 0 0,18-5 0,-18 5 0,0 0 0,19-8 0,-19 8 0,0 0 0,18-14 0,-18 14 0,0 0 0,19-21 0,-6 3 0,0-1 0,0-2 0,-2 3 0,2-1 0,-13 19 0,19-21 0,-6 2 0,-13 19 0,19-23 0,-6 4 0,-3 0 0,-2 1 1,0-3-1,0-3 0,-3-2 0,1-4 0,2-1 1,-3 2-1,-10 2 0,2 3 0,3 0 0,3-5 0,-1 3 0,1-3 0,0 0 0,2 0 0,-2 5 0,-1 0 0,1 0 0,-3 3 0,-3-3 0,1 3 0,-1 0 1,0-3 0,1-2-1,-1-1 0,-2-2 0,2 0 0,3 29 0,8-21 0,-5-3 0,2 3 1,-5-8-1,3-6 0,-14 4 0,14 4 0,-9-2 0,1 0 1,10 2-1,-2 1 0,-3-8 0,0-4 0,-3 1 0,1 3 0,-1 0 0,0 2 0,-2 0 0,0-5 0,-1-3 0,1 1 0,0 4 1,-3-2 0,0 3 0,3 2-1,-1-2 1,-1-3-1,1-6 0,-2 4 0,3 15 0,0-5 0,-1-6 0,1-2 1,0 3 0,0-3-1,-1-3 0,1 3 0,0 0 0,-1-3 0,4-2 0,-4-3 0,-2 0 1,6 8 0,-3 3 0,-1-3 0,-2-3 0,6-2-1,-4-1 0,-2 4 0,3 4 0,0-4 0,0-1 0,-1 0 0,1-2 0,2 10 0,-2-2 0,2-6 0,1-2 0,-1-3 0,0-3 0,1 11 0,2-5 0,-3-1 0,3-2 0,3-2 0,-3 4 0,0 4 0,0 2 0,0-6 0,0-2 0,0 0 0,0 3 0,0 5 0,-3 0 0,1-3 0,2-2 0,0-6 0,2 3 0,1 11 0,-1-3 0,4-8 0,-1-3 0,0 3 0,1 3 0,-4-6 0,4 1 0,-4-4 0,1 1 0,0 5 0,-1 8 0,1 3 0,-3-6 0,2-5 0,-2-2 0,3 2 0,0 2 0,-1 1 0,1-3 0,0-3 0,-1 1 0,1 15 0,-3-3 0,3-4 0,-3-1 0,-3-5 0,0 0 1,1 5-1,-1-2 0,-2 0 0,2-3 0,-2 0 0,0 3 0,2 2 0,-2 0 0,2-2 0,0-6 0,1 3 0,-1-2 0,0 2 0,-2 0 17,2-6-3,1-2-3,-4 6-3,4 15-1,-1-2-1,1-6-2,-1 0-1,0 3 0,1-2-1,-1-1 0,0 8 0,1-8-1,-1 6 0,0-8 0,3-1 0,-2 4-1,-1 7 0,3 0 0,-3 0 0,1-2 0,2-3 0,-3 0 0,3 5 1,-3 0-1,1 1 0,-1 2 0,3-3 0,0-3 0,0 1 0,3 0 0,-1-1 0,1 17 0,0-6 0,-1-5 0,1-3 0,0-2 0,2-1 0,-2 6 0,-1 0 0,1 3 0,-3-3 0,0 5 0,3-3 0,-1-2 0,-2-3 0,3-2 0,2 2 0,-2 0 0,-1 9 0,1-1 0,0 0 0,-1-2 0,-2-1 0,3-2 0,0 3 0,-1 2 0,-2 0 0,0 24 0,0-21 0,0 21 0,0 0 0,0 0 0,0-21 0,0 21 0,0 0 0,0 0 0,0 0 0,0 0-17,0 0 0,-2-22 0,-1 1-15</inkml:trace>
  <inkml:trace contextRef="#ctx0" brushRef="#br0" timeOffset="11404.6523">22540 8377 37,'0'0'0,"0"0"0,0 0 0,0 0 0,0 0 15,-21-16-2,21 16-2,0 0-2,-19-19-1,3 1-1,16 18-2,-16-21-1,16 21-1,-13-24 0,3 5 0,-4-2-1,4 0 0,2 2 0,0 1 0,-3-3 0,1 0 0,2-1 0,0 1-1,8 21 0,0 0 0,-11-24 0,3-5-1,0 0 1,0 0 0,-5 3 0,5-3 0,0 7 0,0-1 0,0-1 0,3 3 0,-3-1 0,0-1-1,3-1 1,0-5-1,2 0 0,0-3 0,1 0 0,-1 3 0,1 3 0,2-4 0,0-4 0,0-6 0,0 3 0,2 0 0,1 3 1,-1-1 0,4 1-1,-1-3 1,0-5-1,1-1 0,-1 9 0,5 0 0,-2-9 1,3 1-1,0-3 0,-1 0 1,-2 5-1,3-2 1,-1-3 0,-2-5-1,0-3 0,0 5 0,0 1 0,3-4 0,-3-2 0,-1 3 0,1 5 0,0 0 0,-2-5 0,2 0 0,0-3 0,-3 13 0,-3-2 1,4-6-1,-1 0 0,-2-5 0,2 6 0,-2-1 0,-1-2 0,4-3 0,-1 0 0,-2 8 17,2-8-4,0 6-2,-2-4-2,2 1-2,0 0-2,-2 13-1,2-3 0,1-8-1,1-2-1,1-3 0,0 14-1,3-4 0,-3-2 0,-3 3 0,3-3 0,0 5-1,-3 3 0,1 0 0,-1-5 0,-2-1 0,5 1 0,-1 0 0,-4 7 0,0-2 0,5-2 0,-6-6 0,4 8 0,-4 0 0,-2 5 0,3 0 0,0 3 0,-6 0 0,3 0 0,0-3 0,-3-2 0,-2 2 0,2 3 1,-2 10-1,0-5 0,5-2 0,-6-6 0,4 3 0,-1-3 0,1 3 0,-1 0 0,0 3 0,-2-1 0,2 3 0,-2-5 1,0 0-1,2-2 0,-5-1 0,3 0 0,0-2 0,-3 12 0,2-4 0,1 0 0,0-6 0,-3 8 0,5-8 0,-5 8 0,3 1 0,0-4 0,-3 3 0,2 1 0,-2 1 0,-2-1 0,2 1 0,-5 1 0,-3-3 0,3 3 0,-6 0 0,1 0 0,-1-3 0,-2 0 0,-6 6 0,4 10 1,-1 0-1,-3-8 0,-2 3 0,-3-3 0,-2-3 0,5 1 0,3 5 0,-1-3 0,-2-5 0,-3 5 0,-10 0 0,-3 0 0,3 8 0,-6-3 0,0 1 0,3 2 0,3-3 0,-3 3 0,-8 0 0,-5 3 0,0 0 0,-3 0 0,5-3 0,6 2 0,2-2 0,1 3 0,-9-3 0,3 0 0,-8-2 0,-2-4 0,7 1 0,6 3 0,-3 2 0,-8-3 0,0-5 0,-2 6 0,-6-4 0,11 4 0,5-3 0,-3-1 0,-4 1 0,4 5 0,-7-2 0,-4 2 0,9 0 0,5 0 0,-8-3 0,-5 3 0,0-2 0,-5 2 0,-1-5 0,11 5 0,1-6 0,-12 4 0,3 2 0,-7 0 0,4 5 0,9 1 0,-6-1 0,-8 0 0,6 1 0,-9 4 0,12 4 0,4-6 0,1-3 0,-6-2 0,3-1 0,-6 4 0,6-1 0,5-2 0,3 7 0,-8-7 0,0 3 0,0-4 0,-6 12 0,9-4 0,7 1 0,-2-1 0,-6-4 1,6-1-1,-5 6 0,-1-6 0,9 8 0,4-2 0,1 0 0,-3-6 0,-5 3 0,2 0 0,-5 0 0,1 0 0,7 0 0,5 8 0,-2-5 0,-3-6 0,0 3 0,-3 5 0,-4 1 0,4-1 0,8 0 0,1-2 0,2 2 0,-8 0 0,-3-2 0,3 0 0,-8 2 0,6 0 0,5 1 0,5-4 0,-3 1 0,-2 2 0,0 0 0,-6 1 0,0-1 0,3 0 0,6 1 0,5-4 0,-3 1 0,0 5 0,-8 0 0,5-3 0,-2-2 0,-3-1 0,3 4 0,5-1 0,8-5 0,-1 3 0,-1 2 0,-9-2 0,-2 2 0,5 3 0,-3-6 0,1 4 0,2-4 0,5 4 0,6-4 0,-3 4 0,0-1 0,-8 0 0,2 0 0,6 3 0,-5-8 0,0 0 0,-1 0 0,6 0 0,5 3 0,-2 0 0,5 5 0,-8 0 0,2-3 0,-7 0 0,10 0 0,-2-2 0,-3 5 0,0-8 0,2 0 0,4-3 0,2 3 0,5 3 0,0-8 0,-5 13 0,0-6 0,-3 4 0,-2-4 0,-1-2 0,4 3 0,-1-3 0,-3 5 0,1-7 0,5-1 0,2-5 0,4 8 0,1-3 0,1-2 0,21 5 0,-26 5 0,2-2 0,-2-3 0,-1 5 0,-2-5 0,0 0 0,0 0 0,10-2 0,-2 4 0,-3-2 0,0-2 0,1 4 0,-1-2 0,3-2 0,2 2 0,1-3 0,18 3 0,-19-3 0,19 3 0,-21 0 0,2 6 0,19-6 0,-21 2 0,-3 4 0,3-4 0,0 1 0,0-1 0,0 1 0,2 0 0,1-1 0,18-2 0,-19 0 0,1 3 0,-1 2 0,19-5 0,-24 0 0,6 3 0,-3 2 0,2-7 0,19 2 0,-21-3 0,21 3 0,-19-3 0,19 3 0,-18 0 0,18 0 0,0 0 0,0 0 0,0 0 0,0 0 0,0 0 0,0 0 0,0 0 0,0 0 0,0 0 0,0 0 0,0 0-17,0 0-2,0 0-17</inkml:trace>
  <inkml:trace contextRef="#ctx0" brushRef="#br0" timeOffset="29415.6825">19875 13703 37,'0'0'0,"0"0"0,0 0 16,0 0-3,0 0-1,0 0-1,0 0-2,0 0-1,-5-21-1,5 21-1,-8-22-1,8 22-1,0 0 0,0 0-1,-18-15 0,18 15-1,-21-6 0,2 1 0,-5 8-1,0-1 0,1 9 0,-6-1 0,2 4-1,3 2 0,6 2 0,-1 3 0,6 8 1,2 0 0,1 3 0,2 3 0,5-9 0,1 6-1,2 2 0,2 6 1,6-3-1,0-5 0,5-6 0,8-2 17,22-6-4,-1-7-2,11-6-19,8-7 0,-8-4-1,-11-2 0,-10-7-16</inkml:trace>
  <inkml:trace contextRef="#ctx0" brushRef="#br0" timeOffset="29667.6969">20092 13753 136,'0'0'1,"0"0"-1,0 0 0,0 0 1,-13 19 1,3 10 0,4-3 0,4 6 0,2-8-1,5 7 0,0 1 0,1 0 0,2 2 0,-1-7-1,-1-1-2,2-7-2,-8-19-18</inkml:trace>
  <inkml:trace contextRef="#ctx0" brushRef="#br0" timeOffset="29876.7088">20201 13433 148,'0'0'0,"0"0"-2,0 0 1,0 0 0,0 0 0,0 0 0,0 0-1,0 0-3,0 0-16</inkml:trace>
  <inkml:trace contextRef="#ctx0" brushRef="#br0" timeOffset="30197.7272">20415 13391 134,'0'0'1,"0"0"-1,0 0 0,0 0 1,0 0 0,-10 18 0,4 9 1,4 10 0,2 5-1,2 11 0,1 0 0,2 2 0,1 4 0,-1-1 0,3-16-1,-3 6 0,3-6 0,-3 6 0,-2-9-1,-3 1-2,-3-8-1,1-6-1,-4-2-15,4-5 2</inkml:trace>
  <inkml:trace contextRef="#ctx0" brushRef="#br0" timeOffset="30387.7381">20238 13933 136,'0'0'1,"0"0"0,0 0 0,0 0 0,0 0 1,0 0 0,26-11-1,6 1 1,0-1-1,2 1-1,3-1 0,3 0 0,0 4-2,-3 1-1,-5 1-19</inkml:trace>
  <inkml:trace contextRef="#ctx0" brushRef="#br0" timeOffset="30790.7611">20751 13779 125,'0'0'3,"0"0"-1,0 0-1,-8 22 1,6 4 0,2 3 0,5-10 0,6 2 0,2 0-1,3 6 0,0-4 0,2-1 0,-2-4 0,-16-18-1,21 11 0,-2-3 0,-19-8-1,21-3 0,-3-8-1,-18 11 0,21-29 0,-5 8 0,-2-11-1,-9-7 2,0-1 0,-2 3 2,-1 5 0,-2 8 1,0 24 0,0 0 0,0 0 0,0 0 1,0 0-1,6 32 16,-1 16-3,3-11-3,-3 16-2,1 0-2,-1-1-2,-3-4-1,1-3-1,0 0-1,-1 3-1,1-1-18,-3-4-1,3-6-16</inkml:trace>
  <inkml:trace contextRef="#ctx0" brushRef="#br0" timeOffset="31346.7929">19627 14467 136,'0'0'1,"0"0"0,0 0 0,0 0 1,0 0 1,0 0-1,0 0 16,0 0-3,-16 27-3,5 15-2,9 6-2,4 5-2,4 5-1,2 3-1,5-14-1,0 6-1,0 0 0,0-5 0,-2-3-1,0-5 0,2-9-17,0-4 0,0-9-1,-13-18-13</inkml:trace>
  <inkml:trace contextRef="#ctx0" brushRef="#br0" timeOffset="31529.8034">19928 14772 136,'0'0'1,"0"0"-1,-5 23 1,2 9 0,1-5 0,4 4 1,1 9 0,0 2-1,5-4 0,0 1 0,0-10-1,0 0-2,-1-7-2,-7-22-17</inkml:trace>
  <inkml:trace contextRef="#ctx0" brushRef="#br0" timeOffset="31676.8118">19939 14560 131,'0'0'2,"0"0"-1,0 0-1,-19-8 1,19 8 0,0 0-1,0 0-1,0 0-1,0 0-18</inkml:trace>
  <inkml:trace contextRef="#ctx0" brushRef="#br0" timeOffset="32268.8457">20145 14862 134,'0'0'0,"0"0"0,0 0 1,-2 21 0,4 5 1,4 3 0,-1 0 0,3-2 0,0-1 0,0-2 0,-3-3-1,-5-21 0,0 0 0,0 0 0,0 0 0,0 0 16,0 0-3,0 0-3,0 0-2,0 0-2,0-29-18,3-18 2,2 12 2,-2-12 1,5-1 1,2 6 1,3 5 1,6 10 1,-3 6 0,-16 21 0,24-11 1,-3 11 0,0 8 0,-5 11 0,0 7 1,-6 3 0,1 1 0,-1-4 0,-2 6 0,-2-1 16,-1 1-3,0-8-2,1-5-3,-6-19-1,0 0-2,0 0-1,0 0 0,0 0-1,0 0-1,10-22 0,-2-9-1,0 2-16,-3-24 2,3 0 2,3 2 2,-1 9 2,4 5 1,-1 11 2,-13 26 0,0 0 1,24 0 2,-3 8 0,-5 10 0,-3 14 1,0 5 0,-5 3 0,0-1 0,0-15 0,0-3 0,0 3-1,2-5-2,-10-19-2,0 0-18,0 0 3</inkml:trace>
  <inkml:trace contextRef="#ctx0" brushRef="#br0" timeOffset="32461.8567">20799 14732 144,'0'0'0,"0"0"0,-3 26 0,1 11 2,4-5 0,1 5 16,2 16-4,3-3-2,0-10-3,0 2-2,-3-15-1,6-6-19,-11-21-1,0 0-16</inkml:trace>
  <inkml:trace contextRef="#ctx0" brushRef="#br0" timeOffset="32627.8662">20759 14430 148,'0'0'0,"0"0"0,0 0 0,0 0 0,-21-8 0,21 8 0,0 0-1,0 0-3,0 0-18</inkml:trace>
  <inkml:trace contextRef="#ctx0" brushRef="#br0" timeOffset="32872.8802">21024 14401 37,'0'0'22,"0"0"-4,0 0-4,0 0-3,2 19-1,6 7-1,3 11-2,2 14-1,8-1 15,-5 8-4,3 3-4,-6-6-2,3-7-3,-6-3-1,1 3-2,-3-3-17,0-11 0,0-5 1,-8-29-1,2 19-15</inkml:trace>
  <inkml:trace contextRef="#ctx0" brushRef="#br0" timeOffset="33062.8909">21016 14851 134,'0'0'21,"0"0"-4,0 0-4,0 0-2,0 0-2,5-21-2,8-6-1,16 9-2,16-1 0,0 4-1,-2 1-18,12 4 0,1-4 0,-6 7-15</inkml:trace>
  <inkml:trace contextRef="#ctx0" brushRef="#br0" timeOffset="33382.9093">21680 14399 136,'0'0'1,"0"0"0,-24 0 0,0 8 1,-7 5 1,-4 8 16,1 5-4,7 4-3,9-1-2,7-8-2,11 3-2,6-3-1,9-3-1,12-4-1,7-1 0,-2 3-1,-3-1 0,-2 4-1,2 0 0,-3 4 0,3 6 0,-8 1 0,-5-1 0,-3-3 0,-10-5-1,-3-21 0,-13 21 0,-6-2 0,-4-1 0,-4 1 0,1 0 0,-3-6-17,-3-5-21</inkml:trace>
  <inkml:trace contextRef="#ctx0" brushRef="#br0" timeOffset="34313.9626">22000 14555 125,'0'0'1,"0"0"0,0 0 1,0 0 0,0 0 1,0 0 0,0 0 0,0 0 0,19-16 0,-1 3 15,3 2-3,0 0-3,1 1-3,7-1-1,0 1-2,-3-1-18,3 6 0,-7 0 0,-22 5-17</inkml:trace>
  <inkml:trace contextRef="#ctx0" brushRef="#br0" timeOffset="34516.9742">22016 14719 144,'0'0'1,"0"0"0,0 0-1,0 0 2,0 0 16,18 2-4,9-4-2,13-6-3,13 0-19,-3 0-2,-5 5-18</inkml:trace>
  <inkml:trace contextRef="#ctx0" brushRef="#br0" timeOffset="35295.0187">19100 15542 37,'0'0'18,"0"0"-4,0 0-3,0 0-1,0 0-1,0 0-1,0 0-1,-16-22-1,16 22 0,0 0-2,-18-15 0,18 15-1,-21-6 0,2 9 0,1 8-1,2 10 0,-3 8-1,3 3 0,1 5 0,-1 2 0,0 14 0,8-5 0,3-14 0,7 3-1,9 6 0,2 2 0,6-3 0,4-5 1,9-5 16,10-1-20,1-9-2,-4-14 0,4-11 0,7-13-19</inkml:trace>
  <inkml:trace contextRef="#ctx0" brushRef="#br0" timeOffset="35731.0436">19378 15886 120,'0'0'3,"0"0"-1,0 0-1,0 0 1,0 0 0,0 0 0,19-6 0,-1-2 0,3-5-1,-5-5 0,3-6 0,-1-3 0,-5 6-1,-2-3 0,-11 24 0,8-26 0,-3 2 0,-7 6 0,2 18 1,0 0 0,0 0-1,0 0 0,-22-11 0,1 11 0,0 5 0,-3 14 1,3 7 0,3 9 0,10 4 0,0-12-1,5 5 1,-5 5 0,5 0-1,9-3 1,7-5 0,3-2 0,10-12 0,1-1 16,5-12-3,-3-10-3,-3-5-18,9-5-1,-4-9 0,1 1-1,-3-3-16</inkml:trace>
  <inkml:trace contextRef="#ctx0" brushRef="#br0" timeOffset="35996.0588">19857 15470 125,'0'0'4,"0"0"-1,0 0-1,0 0 1,0 0 0,0 0 0,-21 27 0,10 7 15,11 11-3,3 0-3,0 3-2,4-1-2,1 4-2,0-14-1,-2-3-1,2 3-1,-1-3-1,1-2-17,0-5 1,0-6 1,-8-21-1,0 0-15</inkml:trace>
  <inkml:trace contextRef="#ctx0" brushRef="#br0" timeOffset="36253.0735">20095 15330 146,'0'0'0,"0"0"0,0 0 0,0 24 1,3 5 1,-1 13 16,1 14-4,-3-1-2,3-2-3,-1 3-1,4 2-2,-1 0-1,0-18-1,3 0-1,3 2-1,2-8 0,-2-5-1,2 3-17,-11-13-2,-2-19-16</inkml:trace>
  <inkml:trace contextRef="#ctx0" brushRef="#br0" timeOffset="37897.1673">18701 16452 115,'0'0'2,"0"0"-1,0 0 1,0 0 0,0 0 0,0 0 1,0 0-1,0 0 0,0 0 0,8 26 0,0 3 0,0 0 0,-1 6-1,1-3 1,3 5-1,-3-3 0,0 0 0,2-2 0,-4-3-1,2-2 0,-3-6 0,-5-21 0,0 0 0,0 0 0,0 0 0,0 0 1,0 0 0,0 0-1,0 0 0,0 0 0,0 0 0,-3-27 0,1-7 0,-1-8 0,3 2 0,0-5 0,0 3 0,5-3 0,1 10 0,-1 9 0,0 5 0,-5 21 0,0 0 0,0 0 0,21 5 0,1 11 0,-1 10 0,-3 3 0,3 3 0,-2 0 0,-1 2 0,4-2 0,-4 2 0,1-4 0,-1-1 0,-2-8 0,-16-21 0,0 0 0,13 18 0,-13-18 0,0 0 0,0 0 0,0 0 0,8-18 0,0-11 0,0-3 0,0-5 0,0-5 0,0 2 0,2-5 0,-2 8 0,0 5 0,-8 32 0,0 0 0,0 0 1,0 0 0,0 0 0,19 32 0,-6 2-1,0 3 1,-2 3-1,2 2 0,-2 1 0,2-6 0,-2-3 0,-1-7-2,3-6-2,-13-21-3,19 8-15</inkml:trace>
  <inkml:trace contextRef="#ctx0" brushRef="#br0" timeOffset="38333.1925">19389 16650 128,'0'0'2,"0"0"0,0 0-1,0 0 1,0 0 0,8 19 0,-8-19-1,15 18 0,-15-18 0,22 8 0,-22-8 1,26 0 0,-5-8-1,-2-8 0,-1 1 0,-2-9 0,-3 0 0,-2-3-1,-3 4 0,-3-4 0,-2 3 0,-3 24 0,0-26 0,0 26 0,0 0 0,0 0 0,0 0 0,-19 10 0,-2 12 0,0 4 0,0 8 0,2 6 0,9 8 0,7 2 1,6-2 16,10-9-3,3-7-3,0 0-2,2-8-2,-2-6-1,5-7-1,0-9-1,6-7-1,5-13 0,-1 7-1,1-10-1,-5-8 0,-4-3-18,-4-5-2,-6 5-16</inkml:trace>
  <inkml:trace contextRef="#ctx0" brushRef="#br0" timeOffset="38949.2274">19875 16618 31,'0'0'22,"0"0"-5,0 0-3,-2 32-2,2 0-1,2 10-2,6-5-1,0-2 15,6-11-5,-4-3-3,1 3-3,-11-24-3,0 0-2,0 0-1,0 0-1,0 0-1,0 0-1,0 0-1,13-19 0,-2-13 0,-9-5-1,-2-5 0,3-3 0,-6-3 0,6 9-1,2-6 0,6 5 0,-6 8 0,0 14 0,1-1 0,-6 19 0,0 0 1,0 0-1,21 16 1,-5 10-1,5 12 0,-3-9 0,4 8 1,-4-3-1,1 0 0,-6 1 0,3-3 0,-6-6 0,1-2 0,-11-24 0,0 0 0,8 18 0,-8-18 0,0 0 1,0 0-1,0 0 0,0 0 0,0 0 0,5-23 0,-2-1 0,2-8 0,6 0 0,-1-5 0,6-2 0,-3-6 0,6 0 0,-3 10 0,-3 6 0,0 11 0,-13 18 0,0 0 0,0 0 0,21 21 0,-5 13 0,-3-2 0,-2 2 0,-6 1 0,3 2 0,0-3 0,-3 0 0,1-4 0,2-7 0,-8-23-17,0 0 0,0 0 0,21 3-14</inkml:trace>
  <inkml:trace contextRef="#ctx0" brushRef="#br0" timeOffset="39423.2549">20542 16021 140,'0'0'1,"0"0"0,0 0 0,-10 26 0,2 11 1,8 5 0,8 11 16,5 11-3,3-6-3,-6 5-3,4-7-2,-4-3-1,-2-11-1,-3-7-1,1-6-1,-4-5 0,-2-24-1,0 0 0,6 18-1,-6-18 0,0 0 0,0 0 0,0 0-1,0 0 0,0 0 0,13-18 0,3-17 0,2-10 0,-2-2 0,3 4 0,4 9 0,-4 7 0,-19 27 0,18-18 0,1 18 0,0 8 0,-19-8 0,21 34 0,-3 9 0,-2-4 0,-5 4 1,-3-9-1,0-5 0,-8 0 0,-3-2 0,-5 2 0,-3-8 0,-2 0 0,13-21 0,-26 16 0,-3-3 0,-3-8 0,5-2 0,6 0 0,21-3 0,-18-6-17,7-15-4</inkml:trace>
  <inkml:trace contextRef="#ctx0" brushRef="#br0" timeOffset="39753.2734">21071 16473 120,'0'0'2,"0"0"1,0 0 0,3 37 0,2-3 1,3-2 0,-5 0-1,5-3 0,-3-3 16,0 4-4,3-4-3,-5 0-3,-3-26-1,0 19-2,0-19-1,0 0-1,0 0-1,0 0 0,0 0-1,-3-34 0,3-1-1,0 3 0,3-5 0,0-13 0,2 3-1,6-1 0,-1 6 0,11 7-16,-2 3 1,2 6 1,-2 5 1,2 2 1,-3 6-14,3 2 5,-2 9 2</inkml:trace>
  <inkml:trace contextRef="#ctx0" brushRef="#br0" timeOffset="40127.2948">21413 16290 122,'0'0'1,"0"0"0,0 0 2,0 0 0,0 0 1,0 0 0,18 8 16,3 6-4,1-1-3,1 0-2,4 6-3,-6 2-1,-2 3-2,-1 2 0,-2 0-2,-5-7 0,-1 5-1,-10-24 0,0 0-1,0 0 0,5 18 0,-5-18 0,0 0 0,0 0-1,0 0 0,-23 14 0,-4-9 0,-2 3 0,0 0 0,5 2 0,6 3 0,-4-2 0,1 5 0,3 0 0,2 2 0,5 6 0,1 0 0,4 0 0,6-3 0,11 0 0,-11-21 0,21 13 0,3-10 0,5-6 0,8-7-17,3-9 1,-6-7 2,-7-1 0,-4-2-14,-1 0 4</inkml:trace>
  <inkml:trace contextRef="#ctx0" brushRef="#br0" timeOffset="40485.3156">21714 16306 120,'0'0'2,"0"0"1,0 0 1,0 0 0,0 0 0,0 0 16,3 19-4,2 2-3,1 8-2,4 5-2,-2 1-2,0 2-2,-3-3 0,-2-7-1,-3-3-1,3-6-1,-3-18 0,0 0-1,0 0 0,0 0 0,0 0 0,0 0-1,0 0 0,0 0 0,0 0 0,0-29 0,2-11 0,1-7 0,2 2 0,3-3 0,3-2 0,-1 10 0,1 8 0,-1 11 1,4 3-1,-14 18 0,0 0 1,21 16-1,8 15 0,-5 4 0,0 4 0,-6 4 0,-2 2 0,-3-6 0,-5 1 0,0-8 0,-3-11 0,-5 0-17,0-21-2,0 0-16</inkml:trace>
  <inkml:trace contextRef="#ctx0" brushRef="#br0" timeOffset="40872.3376">22127 16386 140,'0'0'0,"0"0"0,0 0 1,0 0 1,0 0 0,21-19 0,0 1-1,1-1 0,-4-7 0,1 2 0,-6-3 16,-3 1-3,-2-3-3,-5 2-2,-3 4-2,-3 4-1,3 19-1,0 0-1,0 0-1,-23-8 0,-4 13-1,1 14 0,2 7-1,3 14 0,7 5 0,1-11 0,8 9 0,5-4 0,5 1-1,6-6 0,10-2 0,8-5 1,5-11-1,-4-8 0,12-8 0,-2-3 0,-6-8 0,-5 3 0,-8-2 0,-21 10-19</inkml:trace>
  <inkml:trace contextRef="#ctx0" brushRef="#br0" timeOffset="41837.3929">22386 8279 37,'0'0'0,"0"0"15,0 0-1,0 0-2,0 0-1,0 0-2,0 0-1,0 0-1,0 0 0,0 0-2,0 0 0,0 0-1,0 0-1,0 0 0,0 0 0,0 0-1,0 0 0,22-5 0,1-1 16,6 1-4,3 2-3,5-2-2,6 0-2,-6 7-1,0-2-1,-3 3-1,-2-3-19,-3 3-1,-3 2-15</inkml:trace>
  <inkml:trace contextRef="#ctx0" brushRef="#br0" timeOffset="42398.4249">22310 9226 136,'0'0'0,"0"0"0,0 0 1,0 0 1,0 0 0,0 0 0,0 0 0,0 0 0,0 0 16,34 5-3,6 1-3,-3-4-3,0-2-1,3 0-2,2-2-1,0 2-1,-10-6-20,8 4-19</inkml:trace>
  <inkml:trace contextRef="#ctx0" brushRef="#br0" timeOffset="43316.4775">12517 16769 134,'0'0'1,"0"0"0,0 0 0,0 0 1,0 0 0,0 0 1,0 0-1,-18 19 0,5 5-1,13-24 1,-14 34 15,4 19-3,5-5-3,-1-6-2,6 3-2,3 5-1,2-8-1,-2 1-1,5-6-1,-3 0-1,3 0-17,-8-37-1,0 0-17</inkml:trace>
  <inkml:trace contextRef="#ctx0" brushRef="#br0" timeOffset="43813.506">11456 16790 122,'0'0'0,"0"0"0,0 0 1,0 0 1,0 0 1,0 0 0,0 0 0,0 0-1,0 0 1,0 0-1,0 0 0,-5 24 0,3-5 0,-1 10 0,6 13-1,-3 8 0,5-2 0,-3 8 0,1 2-1,0 3-1,2-11-2,3-8-4</inkml:trace>
  <inkml:trace contextRef="#ctx0" brushRef="#br0" timeOffset="45043.5763">2106 9065 125,'0'0'1,"0"0"-1,0 0 0,0 0-1,0 0 1,0 0 1,0 0 1,0 0 0,0 0 0,0 0 0,0 0-1,0 0 0,0 0 0,21-3 0,0 6 0,6-3 0,-1 0 0,3 0 0,-2 0 0,2 0 0,5-8 0,1 2 0,-1-2-1,-2 6 0,-6-3 0,-2-3 0,-24 8 0,21-6-1,-21 6-2,22-8-3,-22 8-15</inkml:trace>
  <inkml:trace contextRef="#ctx0" brushRef="#br0" timeOffset="45641.6105">2069 10536 138,'0'0'0,"0"0"1,0 0-1,0 0 0,0 0-1,0 0 1,0 0 1,0 0 0,0 0 1,0 0 0,19 5 0,7-2 0,11 2-1,8-2 0,8-3 0,10-11-2,-2-2-3,3-6-18</inkml:trace>
  <inkml:trace contextRef="#ctx0" brushRef="#br0" timeOffset="47132.6955">12115 2590 37,'0'0'0,"0"0"0,0 0 0,0 0 0,0 0 0,0 0 0,0 0 15,0 0-2,0 0-2,0 0-2,0 0-1,0 0-1,0 0-1,0 0 0,0 0 0,0 0-1,0 0 0,0 0-1,0 0 0,0 0-1,0 0 0,0 0-1,0 0 0,0 0-1,0 0 0,-8 19 0,0 5 0,6-3 0,-1 3-1,3 2 0,0 8 0,0 1 0,3-3 0,-1-1 0,1 1 0,2-8-1,1 0-1,-1-3-1,0-3-1,-5-18-17,0 0 3</inkml:trace>
  <inkml:trace contextRef="#ctx0" brushRef="#br0" timeOffset="48051.7483">12906 2545 125,'0'0'1,"0"0"0,0 0-1,0 0-1,0 0 0,0 0 2,0 0 0,0 0 0,-23 16 0,23-16 1,0 0-1,-19 8 0,19-8 0,0 0 0,0 0-1,0 0 1,0 0-1,0 0 0,0 0 0,0 0 0,0 0 0,0 0 0,0 0 0,0 0 0,0 0 0,0 0 0,0 0 0,0 0 0,0 0 0,0 0 1,0 0 0,0 0 0,0 0 0,0 0 0,0 0 0,0 0 1,0 0 0,0 0-1,0 0 0,0 0 0,-13 27 0,5-1 0,0 3 0,8 8 0,3 8-1,2 3 0,0-1 0,3-2 1,-3-8-1,3 6 0,0-1 0,-2-2 0,1-8-2,-1-3-3,2-3-19</inkml:trace>
  <inkml:trace contextRef="#ctx0" brushRef="#br0" timeOffset="57363.281">22974 6845 31,'0'0'1,"0"0"0,0 0-1,0 0 0,0 0 16,0 0-2,0 0-3,-3-21-1,3 21-2,0 0-1,-8-19-1,8 19-1,0 0-1,0 0 0,0 0-1,0 0 0,0 0-1,0 0 0,-18-13 0,18 13-1,-19 0 0,19 0 0,-21 16 0,0-3-1,2 3 0,19-16 0,-21 24 0,3-1 0,4 1 0,4 3 0,4-1 0,4 1 0,-1-4 0,11-1 0,0-4 0,-8-18 0,21 8 0,-2-3 0,2 1 1,0-6 0,3 0-1,5 2 0,3-4 1,2-9-1,1-5 1,-9-8-1,3-5 1,-2 3 0,-1 2-1,-5-2 1,-8-1 0,-5 3 0,-5-5 0,-8 0 0,-9 0 0,-1 0 1,1 10-1,14 19 0,-26-13 0,-1 13 0,-2 5-1,3 9 0,-1 2-1,4 2-1,7 3-1,3 0-3,7-2-16</inkml:trace>
  <inkml:trace contextRef="#ctx0" brushRef="#br0" timeOffset="57947.3144">23006 7191 122,'0'0'0,"0"0"0,0 0 1,0 0 1,0 0 0,0 0 0,0 0 1,0 0-1,0 0 0,0 0 0,0 0 0,0 0-1,0 0 0,0 0 0,0 0 0,0 0 0,0 0 0,0 0-1,0 0 0,2 27 0,3 2 0,1-3 0,2 6 0,-3 3 1,3 2-1,-3 5 0,0-2 0,3-6 0,-2-8 0,-1 6 0,0-3 0,-2 0 0,2-5 0,-2 0 0,-3-24 0,5 19-1,-5-19-2,0 0-2,0 0-16</inkml:trace>
  <inkml:trace contextRef="#ctx0" brushRef="#br0" timeOffset="58269.3328">23183 7620 125,'0'0'1,"0"0"0,0 0 0,0 0 1,0 0 0,-19 16 0,19-16 0,-16 24 0,3 2 0,3 1 0,-1 2 0,-2-5 0,2 2-1,-5 0 0,-2 6 0,-1 3 0,-2-1 0,3 0 0,-1 1 0,3-14-1,0-3 0,6 4 0,-1-4-2,11-18-1,0 0-2,-5 19-17</inkml:trace>
  <inkml:trace contextRef="#ctx0" brushRef="#br0" timeOffset="58571.3501">23111 7734 134,'0'0'0,"0"0"0,0 0 0,0 0 1,0 0 0,0 0 0,0 0 0,0 0 1,0 0 0,24 16-1,0 0 1,2 7 0,4-2-1,-7 6 0,-1-6 0,-7 3 0,1-3 0,-3-2-1,-13-19 0,0 0 0,0 0 0,14 18-2,-14-18-2,0 0-18</inkml:trace>
  <inkml:trace contextRef="#ctx0" brushRef="#br0" timeOffset="58900.3689">22939 7549 134,'0'0'0,"0"0"0,0 0 0,0 0 1,0 0 1,0 0 0,16-22 0,11-7 1,12-5 0,6-1 15,22-2-3,-9 0-3,-8 8-3,-10 5-2,-6 1-1,-10 2-19,-6 10-1,-18 11-16</inkml:trace>
  <inkml:trace contextRef="#ctx0" brushRef="#br0" timeOffset="61910.5411">10885 17335 125,'0'0'0,"0"0"0,0 0 1,0 0 1,0 0 0,0 0-1,0 0 0,0 0 1,-19-5-1,19 5 0,0 0 0,-21 8 0,21-8-1,-21 21 0,8 14 1,0 7 0,5 3-1,2-3 0,6-2 1,3 2 0,2-5 0,3 3 0,3-11-1,5-8 0,-16-21 1,26 11 0,1-19-1,4-8 1,4-13-1,-9 3 2,1-9-1,-6-2-1,-3-5 1,-2-6 0,-8 8-1,-8 6 1,-10 2 16,2 6-3,-13 10-3,-9 8-2,-4 3-2,2 10-2,6-8-1,2 19-17,3 3 0,21-19 0,0 0-16</inkml:trace>
  <inkml:trace contextRef="#ctx0" brushRef="#br0" timeOffset="62318.5644">10962 17735 131,'0'0'1,"0"0"0,0 0 0,0 0 0,0 0 1,0 0-1,-6 24 1,6 0 0,0-24 0,14 21 0,1 11-1,-1 10 17,4 13-3,1-2-3,-1-2-3,1 7-1,-1 0-2,-4-10-1,4-3-1,-7-3-1,-3-5 0,-3-11-1,-5-26 0,5 22-18,-5-22 1,0 0 0,0 0-16</inkml:trace>
  <inkml:trace contextRef="#ctx0" brushRef="#br0" timeOffset="62581.5794">10898 18254 142,'0'0'0,"0"0"0,0 0 1,0 0 0,0 0 1,11-32 0,10-3 16,8 6-3,-5 0-3,8 0-3,7-3-2,9-2-1,-11-6-1,-3 16-20,-5-10-1,-5 5-16</inkml:trace>
  <inkml:trace contextRef="#ctx0" brushRef="#br0" timeOffset="62933.5996">11187 18457 140,'0'0'0,"0"0"1,0 0 0,0 0 1,0 0 0,-14 27 0,6-1 16,3 9-4,-11-14-2,11 21-3,0-7-2,-1 2-17,-4 2 18,7-20-19,-2 2 0,5-21-1,0 18-15</inkml:trace>
  <inkml:trace contextRef="#ctx0" brushRef="#br0" timeOffset="63191.6143">11197 18391 146,'0'0'0,"0"0"0,0 0 1,0 0 0,0 0 17,0 0-3,27-2-3,2 12-3,2 3-1,14 19-2,-2-8-1,-4-3-1,4 0-1,-4-2-1,-9 7 0,-4-10-19,-2-3-2</inkml:trace>
  <inkml:trace contextRef="#ctx0" brushRef="#br0" timeOffset="64822.7076">1667 10880 37,'0'0'0,"0"0"0,0 0 0,0 0 0,0 0 0,-21 0 15,0 0-2,2 5-2,0-2-2,19-3-1,-18 8-1,-1-1-2,19-7-1,0 0-1,-18 19 0,5 0-1,2-1 0,11-18 0,0 0-1,3 29 0,2 0 0,8 3-1,3 0 1,3-8-1,2-3 0,3-5 0,-6-3 1,-18-13 0,21 5 0,1-5 0,-4-8 0,3-8 0,0-5-1,3-8 1,-3-3-1,-2 8 0,-1-5 0,-4-2 0,-6-4 0,-6 1 1,-7 5 0,-6 0-1,-5 5 0,-5 5 1,0 3 0,-3 6-1,3 5 0,3 5 0,-4 2 0,-1 9 0,-1-3 0,3 0 0,-1 2 0,22-10 0,0 0-2,-13 21-1,8 3-16</inkml:trace>
  <inkml:trace contextRef="#ctx0" brushRef="#br0" timeOffset="65591.7516">1733 11075 115,'0'0'1,"0"0"0,0 0-1,0 0 0,0 0 0,0 0 1,0 0 2,0 0-1,0 0 0,0 0 0,0 0-1,0 0 1,0 0 0,0 0-1,0 0 0,0 0-1,0 0 1,0 0 0,0 0-1,0 0 0,0 0 0,0 0 0,0 0 0,0 0 0,0 0 0,0 0 0,0 0 1,0 0-1,0 0 0,-13 19 0,13-19 0,0 0 0,0 0 0,0 0 0,0 0 0,0 0 0,0 0 0,0 0 0,0 0 0,0 0 1,0 0-1,0 0 1,-11 18 0,11-18-1,0 0 0,-8 22 1,3-1-1,2 0 1,1 0-1,2-2 0,0 2 0,2 3 0,1 2 0,2 3 0,3 8 1,3 3 0,-3-6 0,0 9 0,2 7 0,1 3 0,-1-3 0,4 0 0,-1-5 0,-3 3 0,1-3 0,2-3 0,-2-5-1,2-10 0,-13-27 17,0 0-4,0 0-2,0 0-2,0 0-18,0 0 0,0 0 0,0 0-1,0 0-16</inkml:trace>
  <inkml:trace contextRef="#ctx0" brushRef="#br0" timeOffset="66092.7803">1916 11962 37,'0'0'0,"0"0"0,0 0 15,0 0-2,0 0-1,0 0-2,0 0-1,-22 2-2,4 9-1,18-11-1,-21 24 0,2 8-1,3-3 0,3 0-1,0 0 0,0-3-1,-1 3 0,4 3-1,2-3 0,0 0 0,3 1 0,-3-7 0,5-1-1,3-22 0,0 0-2,0 0-2,0 0-16</inkml:trace>
  <inkml:trace contextRef="#ctx0" brushRef="#br0" timeOffset="66414.7987">1807 11964 37,'0'0'15,"0"0"-2,0 0-2,0 0-2,0 0-1,0 0-1,0 0-1,0 0 0,0 0-1,0 0-1,0 0-1,19 14 0,4 2 0,-1-1-1,-1 4 0,0-1 0,5-2-1,-2 3 0,3-1 0,-6-2 0,0 0-1,-21-16 0,0 0 0,19 21 0,-19-21-1,0 0-3,18 16-16</inkml:trace>
  <inkml:trace contextRef="#ctx0" brushRef="#br0" timeOffset="66757.8183">1516 11618 120,'0'0'3,"0"0"0,0 0 0,0 0-1,0 0-1,0 0 1,0 0 1,0 0 0,19-13 0,10-9 16,10-15-4,1 3-3,8-8-2,7-14-2,-2 6-19,11 0-2,-6 2-18</inkml:trace>
  <inkml:trace contextRef="#ctx0" brushRef="#br0" timeOffset="68349.9094">11475 1236 115,'0'0'-16,"0"0"3,0 0 3,0 0 2,0 0 1,0 0 17,0 0-1,0 0-1,-19-3-1,19 3-1,0 0 0,-21-8-1,21 8-2,-21 3 0,3 7-1,18-10 0,-22 32 0,9 5 0,3-3 0,7 1-1,3-9 0,3 6 0,5 0 0,5-6 0,3 1-1,-3-1 1,5-5-1,-18-21 0,27 19 0,2-9 0,3-10 0,-6-5 1,-2-8 0,0-3-1,0-2 0,-9-9 1,1 6 0,-2-3-1,-4-2 0,1-6 0,-3-3 0,0 4 1,-6 2 0,-2-3 0,0 5 0,-5 9 1,5 18-1,-13-24 1,13 24-1,-21-16 0,-6 8 0,3 0 0,-2 6-1,-1 4-1,9 4 0,-1-1-1,19-5-1,0 0-1,0 0-17,-5 18 3</inkml:trace>
  <inkml:trace contextRef="#ctx0" brushRef="#br0" timeOffset="68778.9337">11493 1519 138,'0'0'0,"0"0"1,0 0-1,0 0-1,0 0 1,0 0 0,0 0 0,0 0 0,0 0 0,0 0 0,0 0 1,0 0 0,0 0-1,16 24 0,0 2 1,-3 3 0,3 0 0,0-5 0,-5 2 0,2 4 0,-2 1-1,-1 9 0,1-3 0,-3-3 0,0-4 0,-3-7 0,0-1 0,-5-22 0,3 23 0,-3-23 0,0 0 0,5 19-1,-5-19-1,0 0-1,0 0-2,0 0-16</inkml:trace>
  <inkml:trace contextRef="#ctx0" brushRef="#br0" timeOffset="69120.9534">11705 2027 131,'0'0'1,"0"0"0,0 0 0,0 0-1,0 0 0,0 0 1,0 0 0,0 0 0,-13 18 0,2 6 1,6 5 0,-3 0-1,3-2 0,-3 7 0,3 11 0,-1 3-1,-2 2 1,3 3 0,-3-5-1,0 2 0,0-8 0,0-2 0,0-6-1,6-10-1,2-24-2,0 0-17</inkml:trace>
  <inkml:trace contextRef="#ctx0" brushRef="#br0" timeOffset="69462.973">11636 2167 37,'0'0'0,"0"0"15,0 0-1,0 0-2,0 0-2,0 0-1,0 0-2,0 0-1,0 0 0,0 0-1,0 0-1,0 0-1,0 0 0,0 0 0,24 5-1,3 6 0,2-6 0,8 6-1,0 7 0,-8 1 0,5 5 0,1-6-1,-1-2 1,-2 2-1,-6-7 0,-5-3-2,-21-8-1,22 5-2,-22-5-15</inkml:trace>
  <inkml:trace contextRef="#ctx0" brushRef="#br0" timeOffset="69835.9944">11491 1894 131,'0'0'1,"0"0"0,0 0 0,0 0 0,0 0 0,0 0 0,0 0 1,18-8 1,4-7 0,4-9-1,3-5 0,3-3-1,2-5 0,9-11-3,9-7-3</inkml:trace>
  <inkml:trace contextRef="#ctx0" brushRef="#br0" timeOffset="72095.1236">11880 17555 37,'0'0'15,"0"0"-1,0 0-3,0 0-1,0 0-1,0 0-1,0 0-1,0 0-1,0 0-1,0 0-1,0 0 0,0 0 0,0 0-1,5 24 0,6 10 0,5 9-1,2 7 0,3-13-1,-2 3 0,-1 5 0,-2 2 0,3-4 0,-6-9 0,-5-8-1,2 1 1,-2-1-1,-8-26 0,0 0 0,0 0 0,0 0 17,0 0-4,0 0-2,0-18-19,6-6 2,-1-16 17,3 6-2,0 2-2,5 0-18,3 1 3,2 10 1,-18 21 1,22-11 2,-4 6 1,3 13 0,0 7 1,-21-15 0,19 22 1,-6 4 0,0 3 17,-7 14-20,-4-9 1,-2-2 17,-8-3-3,8-29-2,-29 34-2,-2-15-1,1-9-2,4-12 0,2-4-1,6 4-17,-1-1 1,19 3 1,0 0 0,0 0-16</inkml:trace>
  <inkml:trace contextRef="#ctx0" brushRef="#br0" timeOffset="72499.1467">12483 17801 125,'0'0'1,"0"0"1,0 0 0,0 0 1,0 0 0,0 0 0,0 0 0,-21 19-1,8 2 0,-1 8 16,9 3-3,2-3-3,3-8-3,6 5-1,-6-26-2,16 22-1,2-9-1,-18-13-17,24-5 19,-3-6-2,0-5 0,3-5-17,-8-6 2,-5 1 2,-1 5 2,-7-3 1,-3 24 2,-13-19 0,-3-2 1,16 21 1,-24-26 0,5 18 0,1 3 1,-3 7 0,2 6-2,19-8 0,0 0-2,-16 19-18</inkml:trace>
  <inkml:trace contextRef="#ctx0" brushRef="#br0" timeOffset="72791.1634">12687 17838 122,'0'0'1,"0"0"0,0 0 1,2 40 0,6 0 1,3-3 0,2-8-1,0-5 1,1-6-1,-14-18 0,0 0 1,0 0-1,0 0 16,0 0-3,0 0-3,0 0-3,0 0-2,-8-18-1,0-14-1,8 3-1,-3-6-1,0 1 0,14 15-1,0-4-1,10 1 0,0-4-17,3 2 1,0 11 1,-3 0 0,-3 10-15</inkml:trace>
  <inkml:trace contextRef="#ctx0" brushRef="#br0" timeOffset="73687.2144">13203 17812 122,'0'0'1,"0"0"1,0 0 1,0 0 0,-24-8 0,24 8 0,-19 2 1,19-2-1,-26 11-1,5-8 0,-3 13 16,-8 13-4,11 2-2,5 1-3,8 5-1,-2-5-2,4 0-1,9-3-1,2 8-1,1-13 0,7-6-1,8-7 0,0-3-1,6-11 0,4-8 0,4-12 0,-1-6-1,-5-8 0,-2-1 1,-6-4-1,-8 0 0,-5 5 0,-8-3 0,-3-13 0,-10-2 0,-5-6 0,-9-3 0,3-7 0,1 5 0,4 13 0,6 10 0,2 14 0,3 5 0,8 24 0,0 0 0,0 0 0,0 0 0,0 0 0,-2 32 0,2 11 0,5 12 0,3-5 0,8 3 0,0 0 0,5 11 0,3-19 0,-3 5 0,3 0 0,2-10 0,-2 2 0,-3-10 0,3-6 0,2-7 0,-2 2 0,3-8 0,-1-2 0,-2-11 0,-24 0 0,21 0 0,-21 0 0,24-8 0,-6-8 0,1-10 0,-1-3 0,-2-6 0,0 6 0,-8 11 0,3-6 0,-6-8 0,0-5 0,-5 3 0,-8 4 0,-5 7 0,0-1 0,13 24 0,-24-11 0,24 11 0,-21 8 0,-3 16 0,8 13 0,6-13 0,7 13 0,11 8 0,-6 5 0,12-10 0,4-8 0,3-3 0,9-3 0,-4-13 0,3 1 0,-5-14-18,0-14 0,-3-4-16</inkml:trace>
  <inkml:trace contextRef="#ctx0" brushRef="#br0" timeOffset="73955.23">13893 17904 115,'0'0'5,"0"0"-1,0 0 0,0 0 0,-2 22 1,2-22 15,0 26-4,0-26-3,5 18-2,-5-18-2,3 19-2,-3-19-2,0 0-1,0 0 0,0 0-1,0 0-1,-19-13 0,19 13 0,-13-24-1,5-2 0,11-4 0,10 9 0,5-3-1,1-13 0,7 3 0,6-3 0,0 3 0,-8 7 0,-3-2-17,-21 29-3</inkml:trace>
  <inkml:trace contextRef="#ctx0" brushRef="#br0" timeOffset="75426.3141">14573 17806 136,'0'0'0,"0"0"0,0 0 0,0 0 1,0 0 0,0 0 1,-2 30 0,4 7 0,9 18-1,-1-7 0,4 5 0,2 2 0,2 3 0,1-5 0,-1-13 0,1 10 0,-1-7 0,-5 2 16,-5-8-3,0-3-3,-5-10-19,-8-3 18,5-21-2,0 0-1,-22 3-2,1 2-1,-3-13-17,1-16 19,4-21-18,-5-13 3,6-13 2,-1-11 1,6 0 1,10-3 1,1 16 1,4 6 0,6 18 1,6 5 0,-1 11 1,8 13 0,3 11 0,5 10 0,3 14 0,-3-9 1,-3 9 0,-5 12 16,0 4-3,-10 10-2,-6-19-3,-5 6-1,-8-8-1,-2 2-2,-9-2 0,-2 0-1,-11 10-1,6-13 0,2-2-17,6-11 0,18-8 1,0 0 0,-6-27-14</inkml:trace>
  <inkml:trace contextRef="#ctx0" brushRef="#br0" timeOffset="75882.3401">14936 17777 134,'0'0'0,"0"0"0,0 0 1,0 0 0,0 0 1,18-16 0,-18 16 1,24 3-1,0 2 0,2 9 16,9 2-20,2 2 17,-3 19-3,-10 0-2,-8-8-2,0-8-2,-16-21-1,8 24-1,0-3-1,-8-21 0,0 0-1,0 0 0,0 0-1,0 0 0,0 0 0,-35-8 0,6-7-1,3 12 0,-1-16 0,6 6 0,2 8 0,19 5 0,-21 8 0,8 10 0,3 6 0,-4-3 0,9 6 0,5 5 0,0-32 0,5 21 1,-2 0-1,5-3 0,-8-18 0,18 0 0,9-5 0,-1-6-18,9-18 0,-9 3 1,3 2-14</inkml:trace>
  <inkml:trace contextRef="#ctx0" brushRef="#br0" timeOffset="76095.3524">15375 17404 134,'0'0'2,"0"0"0,0 0 0,0 0 0,0 0 1,-11 35-1,6-1 16,10 16-3,1 3-3,2 16-3,5-11-1,0-2-2,-2 2-1,-1-8-1,6 11-1,-3-21-1,-2 0-17,2-9 0,-2-4 0,-9-9-15</inkml:trace>
  <inkml:trace contextRef="#ctx0" brushRef="#br0" timeOffset="76466.3736">15214 17862 131,'0'0'1,"0"0"-1,0 0 1,0 0 1,26-5-1,3-9 1,5 7 0,-2-12-1,-3-5 0,3 3 0,-5 3 0,2 4 0,2 9 0,1 10 0,-3 9 0,-2 9 0,-1-9 0,-2 9 17,-5 17-20,4 2 16,-2 1-2,1-12-2,-6-4-3,-3-3-1,-13-24-1,10 18-1,-10-18-1,0 0 0,0 0-1,0 0 0,0 0-1,8-29 0,-10-3 0,7-2 0,0 0 0,3 7-1,3 1 0,-3 5 0,2 2 0,3-5 0,-7 0-17,4 3 0,-10 21 1,0 0-15</inkml:trace>
  <inkml:trace contextRef="#ctx0" brushRef="#br0" timeOffset="76835.3947">16044 17809 140,'0'0'0,"0"0"1,0 0 0,0 0 2,-18 5-1,18-5 16,-27 11-3,11 10-3,9 11-2,-4 2-2,6-5-2,5 6-1,0-1-1,10-10-1,3 0 0,3-3-1,8-13 0,11 2-1,-1-12 0,0-3 0,3-6 0,-10-5 0,-6-2-1,-2-6 0,-6-5 0,-5 2 0,-8-5 0,-3 6 0,-8 0 0,-10 2 0,-13 18 0,-16-7 0,10 5 0,-2 6 0,5-1 0,13-2-17,24 5 0,0 0-1</inkml:trace>
  <inkml:trace contextRef="#ctx0" brushRef="#br0" timeOffset="77093.4095">16232 17365 142,'0'0'0,"0"0"1,0 0 1,0 0 17,0 0-4,-2 26-3,4 8-2,3 17-2,3 10-1,3 7-2,8 6-1,-1-13-1,6 11 0,0-3-1,-8-11-1,2-8-17,-5 0-21</inkml:trace>
  <inkml:trace contextRef="#ctx0" brushRef="#br0" timeOffset="78206.4731">16656 17775 128,'0'0'1,"0"0"0,0 0 0,0 0 0,0 0 1,15-21 0,1-1 0,3 6 0,-1 1 0,6 1-1,3 1 0,2 3 0,-11 7 0,3-2-1,1 2-2,-1 0-2,3 1-1,-6 2-16</inkml:trace>
  <inkml:trace contextRef="#ctx0" brushRef="#br0" timeOffset="78413.485">16732 17865 136,'0'0'0,"0"0"0,0 0 0,0 0 2,0 0 0,27-8 0,4-3 0,1 6 0,0-3-1,8 8 0,-1 0-2,-2-5-2,-5-3-20</inkml:trace>
  <inkml:trace contextRef="#ctx0" brushRef="#br0" timeOffset="79425.5426">17383 17785 125,'0'0'0,"0"0"0,0 0 0,0 0 1,0 0 0,0 0 0,0 0 1,8 29 0,3 16-1,-1 0 0,1 3 0,-6-6 0,3-7 0,3-4 0,-3-4 0,-3-3 0,0-6-1,-5-18 1,0 0 0,0 0 0,0 0 0,0 0 0,5-18 0,-2-9-1,-6 1 0,1-1 0,-1-10 0,3-8 0,3 0 0,-1 16 0,4-3 0,4-2 0,1-3 1,-1 8-1,4 5 0,-14 24 0,0 0 0,18-5 0,-18 5 0,24 24 0,-8 5 0,-6-8 0,4 0 1,-4 13-1,-2-4 0,0 1 0,0-2 0,0-7 1,-3 1 0,-5-23 0,3 19 0,-3-19-1,0 0 1,0 0-1,0 0 1,0 0-1,0 0 0,5-34 0,-2-9 0,5 17 0,2-6 0,-7-5 0,5 3 0,5 4 0,0 7 0,-13 23 0,19-19 0,0 22 0,-19-3 0,29 24 0,-6-1 0,-1-7 0,-7 3 0,-1 5 0,2 2 1,-6 6-1,1 0 0,-3-9 0,-3-1-2,-5-22-1,13 21-3,-13-21-17</inkml:trace>
  <inkml:trace contextRef="#ctx0" brushRef="#br0" timeOffset="80329.5946">18002 17931 131,'0'0'1,"0"0"0,0 0 0,0 0 0,0 0 1,0 0 0,0 0 0,0 0-1,0 0 0,0 0 0,21-24 0,1-2 0,-4-1 0,1 14 0,-19 13-1,15-29 0,1-3 0,-5 6 0,0 2 0,-9 0 0,-2 5 0,0 19 0,0 0 0,0 0 0,0 0 0,-18 16 0,-6 13 0,3 6 0,0-9 0,5 11 1,5 3 0,8 0 0,3-3 16,8 0-3,6-11-3,-14-26-2,21 19-2,0-14-1,3-5-1,7-8-1,7-10-1,-1 2-1,-8-8 0,-6-5 0,1-3-1,-3 6 0,-2 4-17,-6 4 3,0-9 3,-2 6 1,-3-3 2,0 6 1,-8 18 1,0 0 1,0 0 1,0 0 1,0 0 1,0 0 0,5 18 0,0 1 1,-5-19 16,8 29-3,-2 3-3,2-3-2,-3 5-1,0 3-2,1-16-1,-1 3 0,-3-5-1,-2-19-1,0 0 0,0 0 0,0 0-1,0 0 0,0 0 0,14-19 0,-6-5-1,-3-10 0,5-3 0,-2 19 0,0-12 0,0-4 0,3 0 0,-8 10 0,-3 24-16,5-19 19,-5 19 0,0 0-1,0 0 0,21 29-1,-21-29 0,19 30-16,2 7 19,-5-6-1,-1-2 0,-1-5-1,-14-24 0,13 24-1,-3-5 0,-10-19 0,0 0 0,0 0-1,19-19 0,-8-7 1,2 2-1,-3-3 0,-10 27 0,14-21 0,-14 21 0,10-29 0,-10 29 0,0 0 0,0 0 0,19-5 0,2 10 0,-21-5 1,26 29-1,1 3 0,-3 5 0,5-5 0,-5-1 0,-3-4-18,3-6-1,5-5-15</inkml:trace>
  <inkml:trace contextRef="#ctx0" brushRef="#br0" timeOffset="80924.6286">18942 17513 128,'0'0'1,"0"0"0,0 0 0,-19 5 0,19-5 1,-16 24 0,13 10 1,6 9-1,8 4 0,2 6 0,8-13 0,3 5 0,0 5 0,5-2-1,-5-11 0,-6-8 0,-2-3 0,-16-26-1,11 21 0,-11-21 17,0 0-4,0 0-2,0 0-3,0 0-1,13-18-18,5-11 19,1-11-2,-1 3-18,6 16 3,-3 2 2,-2 6 1,-1 5 1,-18 8 1,22 6 1,-22-6 17,15 18-3,1 14-2,-13 2-2,2-2-1,-7 2-1,-6 1-1,-6-9-1,-4-5-1,-1 3 0,-2-8 0,0 5-1,21-21 0,-21 13 0,0-10 0,-3-13-1,24 10-18,-11-22-1,9-1-15</inkml:trace>
  <inkml:trace contextRef="#ctx0" brushRef="#br0" timeOffset="81198.6443">19502 17973 120,'0'0'1,"0"0"1,0 0 1,6 27 1,-1-6 0,-5-21 0,0 18 0,0 1 15,0-19-3,0 0-3,0 0-3,0 0-2,0 0-2,0 0-1,-5-21-1,5-8-1,-3-14 0,8 1-1,1 10 0,4 6-1,1-9 0,-3 4 0,2 4 0,4 9-1,-4-4-18,-10 22-1,0 0-15</inkml:trace>
  <inkml:trace contextRef="#ctx0" brushRef="#br0" timeOffset="81919.6855">19783 17738 31,'0'0'18,"0"0"-2,0 0-2,18 21-2,4-3-1,-1 1-1,0-14-2,-3 3-1,1 0 15,-19-8-4,18 24-4,-18-24-2,0 0-3,11 24-2,-11-24-1,0 0-1,0 0-1,0 0-1,0 0-1,0 0 0,0 0 0,-21 0-1,0-3 0,-6 6 0,1 5 0,2 7 0,0 7-1,-2 7 0,7-3 0,1 1 0,4-4 0,14-23 0,-2 27 0,2-6 0,0-21 0,0 0 0,24 8 0,5-3 0,2-5 0,-1-16 0,7 9-17,-6-9 1,-2 0 2,-7-3 3,-4 3 2,-2-10 0,-3 5 1,0 0 1,-5-1 2,3 1 1,-3 3 0,-8 18 2,0 0 2,0 0 1,0 0 0,0 0 1,0 0 0,0 0 1,0 0 0,0 0-1,16 18 16,-6 6-3,1 5-3,-6-2-2,-2-4-2,-3-4-2,5 2-1,-5-21-1,0 0-1,0 0-1,0 0 0,3 19 0,-3-19-1,0 0 0,0 0 0,0 0 0,13-27-1,3-7 0,-3-3 0,6-3 0,-1 19 0,-5 0 1,-2-3-1,5 0 0,-16 24 0,24-10 0,-3 10 0,3 10 0,-24-10 0,21 13 0,-3 11 0,-2 8 0,-2-6 0,-4 6 0,-2-3 0,5 0 0,-5-5-17,-8-24 0,11 21 1,-11-21-16</inkml:trace>
  <inkml:trace contextRef="#ctx0" brushRef="#br0" timeOffset="82329.709">20495 17955 37,'0'0'19,"0"0"-3,0 0-3,0 0-2,18-11-1,3 0-1,-2-4-1,2-1-1,-2-3 15,-1 1-5,1-1-3,-1 19-3,-18 0-2,16-18-2,0-1-1,-8-5-1,-3-2-1,-5-9-1,0 12-1,-11 4 0,11 19-1,-10-18 0,10 18 0,-21-6 0,-6 17-1,-2 13 1,3 7-1,5 12 0,-1-11 0,14-1 0,11-2 1,13 8-1,10-5 1,6-11 0,13-5-1,8-3 0,-5-7 0,13-6 0,13-6 0,-8-4 0,3 2 0,-11-8 0,-19 3 0,-7-3 0,-32 16-17,11-21-4</inkml:trace>
  <inkml:trace contextRef="#ctx0" brushRef="#br0" timeOffset="83372.7686">17576 18484 120,'0'0'1,"0"0"-1,0 0 1,0 0 1,0 0 0,0 0 0,0 0 0,0 0 0,0 0 0,-5 24 0,2 7-1,9 9 0,4 2 0,1 1 0,-3 4 0,5-28 0,-13-19-1,18 26 1,-4-5-1,-14-21 0,10 22 0,-2-4 1,-8-18-1,0 0 1,0 0 0,0 0-1,0 0 0,0 0 0,0 0 0,0 0 0,-21 3 0,3-14 0,-4-2 0,4 16 0,-1-22 0,6-21 0,3-2 1,7-3-1,3-8 0,5 11 0,6 0 1,10-9-1,3 17 0,2 5 0,-5 8 0,1-1 0,4 17 0,-2 5 0,-3 8 0,0 5 0,-2 8 0,-19-21 0,18 30 0,-7-4 1,-6 8-1,-2-7 1,-9-3 0,-4 0-1,-3 2 1,-11 0 0,3-2-1,-3-3 0,-5 6 0,2-14 0,6 0-1,21-13-1,0 0-3,0 0-17</inkml:trace>
  <inkml:trace contextRef="#ctx0" brushRef="#br0" timeOffset="83662.7852">17928 18513 128,'0'0'0,"0"0"0,0 0 0,0 18 1,0 14 0,3-8 1,2 10 0,3-10 0,0 8 0,0-6 0,0-2-1,-3 0 0,-5-24 0,0 0 1,0 0 0,0 0 0,0 0-1,0 0 0,0-19 16,-3-2-3,6 0-3,-3-5-18,5-9 17,3-2-2,14-2-1,1-14-18,6 5 19</inkml:trace>
  <inkml:trace contextRef="#ctx0" brushRef="#br0" timeOffset="83800.7931">18190 18317 131,'0'0'-19,"0"0"2</inkml:trace>
  <inkml:trace contextRef="#ctx0" brushRef="#br0" timeOffset="84019.8056">18325 18449 37,'0'0'17,"0"0"-3,0 0-2,0 0-1,0 0-2,0 0-1,0 0-2,0 0 0,0 0-1,-8 27 0,-2 2-1,4-3 0,4 4-1,2 1 0,0 1-1,2-3 0,6-5 16,0 5-20,-8-29 17,29 13-20,6-13 1,-9-10 18,6-14-3,-6 5-2,-7-4-19,-6-1 19,-13 3-18,-19-14 18,-7 1-18,0 2 18,-1 3-19,3 21-1,24 8-1</inkml:trace>
  <inkml:trace contextRef="#ctx0" brushRef="#br0" timeOffset="84389.8268">18777 18280 37,'0'0'19,"0"0"-3,0 0-4,0 0-1,0 0-2,0 0-1,0 0-1,-5 29-1,5 6-1,5 7 0,3 8-1,8-8-1,3 6-1,5-11 0,-3 0-1,-3-2 0,1-4-1,-6-2-1,-2-7-2,-6-4-2,-2 1-17,-3-19 3</inkml:trace>
  <inkml:trace contextRef="#ctx0" brushRef="#br0" timeOffset="84891.8555">18717 18627 128,'0'0'1,"0"0"0,0 0 0,0 0 1,0 0 1,0 0-1,0 0 0,0 0 1,23-14 0,12-4-1,2 5-1,5 2 0,3-5 17,11 6-20,-3 10 0,-8 2 0,-11-4 1,-5 12 0,0 3 0,-5-7 0,-3-4 0,-2 6 1,-1-8 0,1-2-1,5-1 1,-6-5 0,3-2-1,-2-9 18,-9-2-20,4-3 0,-4 3 1,-10 21 0,0 0 1,0-27 0,0 1 0,0 7 17,0 19-3,-8-29-3,8 29-2,-24-13-2,3 8-1,-5 5-1,2 5 0,0 6-1,6 10-1,2 0 0,5 16 0,1-5-1,2 7 0,8 12 0,5-6 0,6-6 0,7 4 0,11-14-1,8-5 0,-2-8 0,10-14 0,-3-4 0,-2-9 0,-3-13 0,-8 0 0,-8 3 0,-3-8-19,-4-8-1,-6 3-14</inkml:trace>
  <inkml:trace contextRef="#ctx0" brushRef="#br0" timeOffset="85060.8652">19606 18428 125,'0'0'2,"0"0"0,0 0 0,2 19 2,-2-19 0,11 29 16,5 11-4,8 2-3,-6-13-3,-5 5-2,3-2-1,-3-3-2,1-5-1,-6-5-18,-8-19-1,0 0-17</inkml:trace>
  <inkml:trace contextRef="#ctx0" brushRef="#br0" timeOffset="85213.8739">19672 18328 138,'0'0'2,"0"0"1,0 0-1,-21-16 0,21 16 16,0 0-3,0 0-3,0 0-20,0 0-5</inkml:trace>
  <inkml:trace contextRef="#ctx0" brushRef="#br0" timeOffset="85757.9051">19987 18502 120,'0'0'2,"0"0"0,0 0 0,0 0 0,0 0 0,0 0 1,-3 19 0,3 2 0,5 5 0,3 6 0,3-3-1,-6 0 16,-2 3-3,2-11-3,0 6-3,-5-6-1,0-21-2,0 0-1,0 0-1,0 0-1,0 0-1,0 0 0,0 0 0,0 0-1,0 0 0,-5-24 0,5-8-1,-3-10 0,-2 5 1,5-11-1,0-2 0,3 8 0,-1 10 0,6 11 0,-8 21 0,0 0 0,29 3 0,6 12 0,-9 9 1,-5 0-1,3 10 0,0-4 1,-5-1-1,4 0 0,-1-3 0,-4-7 0,-2 5-17,-16-24 0,21 2-1</inkml:trace>
  <inkml:trace contextRef="#ctx0" brushRef="#br0" timeOffset="86266.9341">20722 18394 37,'0'0'16,"0"0"-2,0 0-3,0 0-1,0 0 0,0 0-2,11-19-1,-11 19-1,0 0-1,0 0 0,0 0-1,0 0 0,0-21-1,0 21 0,0 0-1,-21-5 17,-6 2-21,1 11 17,-6 0-3,5 8-2,1 0-2,2 8-2,6-11-1,18-13-1,0 0-1,-6 21 0,12 0-1,10-2 0,5-6-1,8 0 0,8 6 0,8-11 0,0 10 0,-13 1-1,-6 2 0,-2-5 0,-8 5 0,2-3 0,-5 6 0,-7-3 0,-6-21 1,0 0-1,-8 24 0,-5-3 0,13-21 0,-27 19 0,-5-6 0,-2 0 0,-6-5-19,11-18-18</inkml:trace>
  <inkml:trace contextRef="#ctx0" brushRef="#br1" timeOffset="289431.5545">11552 9115 31,'0'0'0,"0"0"0,0 0 1,0 0 0,0 0-1,0 0 16,0 0-2,0 0-1,0 0-3,0 0-1,0 0-1,0 0-1,0 0-2,0 0 0,0 0-1,0 0-1,0 0 0,0 0-1,0 0 0,0 0-1,0 0 0,-3 18 0,0 6 0,3 8 0,0 2-1,-2-2 0,2 5 0,2 16 1,1 3-1,-3-6 0,0 3 1,3 8-1,-1 0 1,1-6-1,0-5 0,-1 3 0,1 5 0,-3-10 0,3 2 0,-1 1 1,-2 7 0,0-11 0,0-2 0,0-10-1,0-3 0,0-1 0,6-4 1,-6 7 0,0-5-1,0 3 0,0-3 0,0-2 0,2-6 0,1-3 0,-3-18 0,0 0 0,0 0 0,2 21 0,-2-21 0,0 0 0,0 0 0,0 0 0,0 0 0,0 0 0,3 19-2,-3-19-1,0 0-1,0 0-17,0 0 4,0 0 3</inkml:trace>
  <inkml:trace contextRef="#ctx0" brushRef="#br1" timeOffset="290588.6206">11578 9110 31,'0'0'1,"0"0"0,0 0-1,0 0 0,0 0 0,0 0 16,0 0-2,0 0-3,0 0-1,0 0-2,0 0-1,0 0 0,0 0-1,0 0-1,0 0-1,0 0-1,0 0 0,0 0 0,0 0-1,0 0 0,0 0-1,0 0 0,0 0 0,0 0 0,0 0-1,0 0 0,19-11 0,2 8 0,0-2 0,0 2 0,3 3 1,8-5-1,7-3 1,-4 3-1,10-3 0,8 0 0,0 3 0,-6-1 0,1 9 0,7-3 0,6-3 0,-2-2 0,1-3 0,-4 0 0,-6 3 0,-7-6 0,-12 6 0,-4-3 0,-6 3 0,-3 2 0,-18 3 0,19 0 0,-19 0 0,0 0 0,18-2 0,-18 2 0,0 0 0,0 0 0,0 0 0,0 0 0,0 0 0,0 0 0,0 0 0,19-3 0,-19 3 0,0 0 0,0 0 0,0 0 0,0 0 0,0 0 0,0 0 0,0 0 0,0 0 0,0 0 0,0 0 0,0 0 0,0 0 0,0 0 2,0 0 0,0 0-1,0 0 0,0 0 0,0 0 0,0 0 0,0 0 0,11 21 0,-11-21 0,2 21 0,-2 16-1,-2-5 0,-1 10 0,0 9 0,1-1 1,-4 11 16,1 13-4,-3 3-2,5 10-2,1-8-2,-1 3-1,3 0-2,-2-10 0,2-3-1,0 5-1,-3-13 0,6-1 0,-3-1-1,0-9 0,-3 0 0,6-2 0,-1-9-1,1 1 0,-1-13 0,1-4 0,-3-23 0,0 0 0,0 0 0,0 0 0,0 0 0,0 0 0,0 0-18,0 0-2,0 0-14</inkml:trace>
  <inkml:trace contextRef="#ctx0" brushRef="#br1" timeOffset="292113.7079">11859 10411 31,'0'0'1,"0"0"0,0 0-1,0 0 0,0 0 16,0 0-3,0 0-2,0 0-2,0 0-1,0 0-1,0 0-1,0 0-1,0 0-1,0 0-1,0 0-1,0 0 0,-8-21-1,2-3 0,4 1 1,-1-4-1,3 3-1,3 0 1,-1 1-1,4-6 0,2-1 0,-6-4 0,6-6 1,8-2-1,3 10 1,4-2-1,-1-3 0,-1 5 0,-3 3 0,-2 5 0,-16 24 0,0 0 0,16-18 0,-16 18 0,0 0 0,19 0 0,-19 0 0,0 0 0,18 21 0,-5 0 1,-2 0 0,-3-2 0,-8-19-1,13 23 0,-5 9 0,3 5 1,-1-5 0,-5 5 0,1 0 0,-1-5 0,0 2 0,1 1 0,-4-6-1,1 0 0,2 0 0,0 0 0,3-2 1,-2-4-1,4-4 0,-2 2 0,-8-21 0,0 0 0,0 0-1,0 0-4,0 0-16</inkml:trace>
  <inkml:trace contextRef="#ctx0" brushRef="#br1" timeOffset="292788.7465">11687 10499 37,'0'0'0,"0"0"0,0 0 0,0 0 0,0 0 15,0 0-2,0 0-2,0 0-2,0 0-2,0 0-1,0 0-1,0 0-1,0 0-1,0 0 0,0 0 0,0 0 0,0 0 0,0 0-1,0 0 0,0 0 0,21 2 0,3-2 0,-1 0 0,7-2 0,-9-1 0,13-5 0,3 5-1,8-5 0,-3 3 0,-2 0 0,-3-3-1,0 0 0,6 3 0,-1 2 0,0-2 0,-2 0 1,0-3-1,2 2 0,-2 4 0,-3-1 1,-8-5 0,-3 5 1,-2 3-1,0 0 0,-6 0 0,1-2 0,-19 2 0,26 8-1,-7-6 0,-19-2 0,0 0 0,0 0 0,18 6 0,-18-6 0,0 0 0,0 0 0,0 0 0,0 0-2,0 0-3,0 0-19</inkml:trace>
  <inkml:trace contextRef="#ctx0" brushRef="#br1" timeOffset="294050.8186">11509 9049 31,'0'0'0,"0"0"0,0 0 0,0 0 1,0 0 0,0 0-1,0 0 0,0 0 0,0 0 16,0 0-2,0 0-3,0 0-1,0 0-2,0 0-2,0 0 0,0 0-2,0 0 0,0 0-1,11-24-1,0-3 0,4-2 1,1-2-1,0-1 0,3 0-1,-1 3 0,-2-3 0,0-5 0,-3 0 0,3 0 0,0 3-1,2 2 0,4 6 1,1-1 0,7 3-1,-1-2 0,-11-1 0,6 1 0,2-1 0,1 6 0,-1 3 0,-2 2 0,3 3 0,-9 5 0,1 0 0,-19 8 0,21-3 1,-21 3-1,21 0 0,-2 0 0,-1 3 0,1-3 0,-1 2 0,3 1 1,3 5-1,0-3 0,0 1 0,-3-1 0,3 5 0,-3 4 0,3-1 0,-3 3 0,3-3 0,-3 3 0,-3 0 0,-18-16 0,21 18 0,1-7 1,-6 7 0,-1 4-1,-1-4 0,-1 1 0,-3 10 0,4-5 0,-1-1 0,0-2 0,0-2 0,1 2 1,-14-21 0,13 19-1,0-1 0,-13-18 0,16 19 1,-16-19 0,10 21 0,4-3 0,-6 4-1,-3 1 0,-5 1 0,0 0 0,0 0 0,0-3 0,0-21 0,0 0 0,0 0 0,0 0 0,0 0 0,0 0-2,0 0-3,0 0-15</inkml:trace>
  <inkml:trace contextRef="#ctx0" brushRef="#br1" timeOffset="294992.8726">12060 8324 31,'0'0'0,"0"0"0,0 0 1,0 0 0,0 0-1,0 0 0,0 0 0,0 0 0,0 0 16,0 0-2,0 0-3,0 0-1,0 0-2,0 0-1,0 0-1,0 0 0,0 0-2,0 0 0,0 0-1,0 0-1,0 0 0,-6-21 0,1-1 0,2 4 0,1-3-1,-1-6 0,1-10 0,-1-2 0,3 2-1,0 7 0,3-4 0,-3-6 0,0 1 1,2-1 0,1 3 0,-1 0 0,-2-3 0,0 1 0,0 1-1,0 4 0,0 0 1,0 2 0,0 3-1,0 2 0,3 1 0,-3-1 0,3 4 0,-3 4 0,0 1 0,0 18 0,0 0 0,0 0 0,0 0 0,0 0 0,0 0 0,0 0 0,0 0-1,0 0-2,0 0-18</inkml:trace>
  <inkml:trace contextRef="#ctx0" brushRef="#br1" timeOffset="296022.9315">12049 7374 37,'0'0'0,"0"0"16,0 0-3,0 0-2,0 0-1,0 0-2,0 0-1,0 0-2,0 0-1,0 0 0,0 0-1,0 0-1,19-11 0,-1 1-1,1 2 0,2 0 0,0-3 0,8 3 0,0-2-1,0-6 0,-2 5 0,5-10 0,5 0 0,0-5 0,0-1 0,-3 1 0,-5 4 0,-2 7 0,-6 1 0,-3 4 0,-18 10 0,0 0 0,0 0 0,0 0 0,0 0 1,0 0 0,0 0 0,0 0 0,0 0 0,0 0 0,0 0 0,0 0-1,0 0 1,0 0 0,0 0-1,0 0 0,0 0 0,0 0 0,0 0 1,0 0 0,0 0-1,0 0 0,0 0 0,0 0 1,0 0 0,0 0 0,0 0 0,0 0-1,0 0 0,0 0 0,0 0 0,0 0 0,11 26 0,-3 3 0,0 0 0,-3 3 0,0-3 0,1 3 0,-1 0 0,0 0 0,1 2 0,-1 3 0,0-3 0,3 1 0,0-6 0,0-5 0,0-1 0,-3-1 0,3-4 0,-3 1 0,-5-19 0,8 18 0,-8-18 0,0 0 0,0 0 0,3 19 0,-3-19 1,0 0 0,0 0 0,0 0 1,0 0-1,-27 16 0,1-6 0,0-5 0,-4-2-1,1 2 0,-2 3 1,-6 3-1,-8-3 0,2 2 0,4 1 0,-4 0 1,1 2-1,5 0 0,2 3 0,6 0 0,8 0 0,3-3 0,18-13 0,0 0 0,0 0 0,0 0 0,0 0 0,0 0 0,0 0 0,0 0-1,0 0 0,0 0-1,0 0-1,0 0-19,0 0 3</inkml:trace>
  <inkml:trace contextRef="#ctx0" brushRef="#br1" timeOffset="296591.9641">12205 7289 37,'0'0'0,"0"0"0,0 0 0,0 0 0,0 0 0,0 0 16,0 0-3,0 0-3,0 0-1,0 0-1,0 0-2,0 0-1,0 0-1,0 0 0,0 0-1,11 24-1,-3 0 0,2 2 0,1 1-1,-1-3 0,-2-1 0,0-1-1,-2-4 1,-6-18-1,0 0 0,0 0 0,0 0 0,0 0 1,0 0 1,0 0 0,0 0 0,0 0 0,0 0 0,0 0-1,0 0 0,-24 13 0,3-2 0,-3-3-1,3 2 0,2-2 0,19-8 0,-21 11 0,21-11 1,-19 8-1,19-8 0,0 0 0,0 0 0,0 0 0,0 0 0,0 0 0,-18 5 0,18-5 0,0 0 0,0 0-1,0 0-2,0 0-17,0 0 2</inkml:trace>
  <inkml:trace contextRef="#ctx0" brushRef="#br1" timeOffset="296896.9815">12295 7347 37,'0'0'15,"0"0"-3,0 0-1,0 0-2,0 0-2,0 0-2,0 0-1,0 0 0,0 0-1,21-5 0,6-3-1,7-2 0,1 2-1,-6-8 0,0 3-1,-3-1 1,-2 4-1,3-1 0,-6-2-16,0 8 2</inkml:trace>
  <inkml:trace contextRef="#ctx0" brushRef="#br1" timeOffset="297130.9949">12393 7440 37,'0'0'15,"0"0"-2,0 0-2,0 0-3,0 0-1,0 0-1,0 0-1,0 0-1,0 0-1,21-11 0,3 1-1,0-1 0,0-5-1,2 1 0,3 4-1,3-2-17,-3 2 3</inkml:trace>
  <inkml:trace contextRef="#ctx0" brushRef="#br1" timeOffset="297411.0109">12160 7609 37,'0'0'0,"0"0"0,0 0 0,0 0 0,0 0 0,0 0 0,0 0 15,21-5-3,6 0-1,2-6-2,5 3-2,3 0-2,6-2-1,-6-1 0,-3 3-1,-5 0-2,-2-2-16,-3 4 2</inkml:trace>
  <inkml:trace contextRef="#ctx0" brushRef="#br1" timeOffset="299459.1278">12692 9551 31,'0'0'0,"0"0"0,0 0 0,0 0 0,0 0 0,0 0 0,0 0 0,0 0 1,0 0 0,0 0-1,0 0 0,-18-2 0,18 2 0,0 0 0,0 0 0,0 0 0,0 0 0,-22-8 16,22 8-2,-18-5-3,18 5-2,-19-3-2,19 3-1,0 0-1,0 0-1,0 0 0,0 0-1,0 0 0,0 0-1,0 0 0,-18-5 1,18 5-1,0 0 0,0 0 0,0 0-1,0 0 0,0 0 0,0 0 0,0 0-1,0 0 1,0 0-1,0 0 1,0 0-1,0 0 0,0 0 0,0 0 0,0 0 1,0 0 0,26-6 0,3 1-1,-5 0 1,5 2 0,3 6 0,2-3-1,-2 0 1,0 2 0,-6-2-1,3 0 0,1 0 0,4 0 0,6-2 0,2-1 1,3-2-1,5-3 1,1 3-1,-4-3 0,-5 2 0,1-2 0,-1 0 0,0 1 0,3-1 0,-13 5 0,5 3 0,-2 0 0,-1-3 0,0 6 0,-2-3 0,-5 3 0,-4-3 0,-1-6 0,1 4 0,-4-4 0,-19 6 0,21-5 0,-21 5 0,0 0 0,0 0 0,0 0 0,0 0 0,0 0 0,0 0 0,0 0 0,0 0 0,0 0 0,0 0 0,0 0 1,0 0 1,0 0-1,0 0 0,0 0 0,0 0 0,0 0-1,0 0 1,0 0-1,0 0 0,0 0 0,0 0 1,0 0-1,0 0 0,0 0 0,0 0 1,0 0-1,0 0 17,0 0-4,0 0-2,0 0-2,0 0-2,0 0-2,0 0-1,13 19 0,-13-19-1,8 18-1,-2 1 0,-6 2-1,0 0 0,-3 3 0,0 10 0,3 1 0,-5 2-1,5 0 0,0 5 0,-3 3 0,3 5 0,0 3 0,3-5 0,-3-1 0,0 12 0,0-9 0,0-2 0,0-1 0,0-5 0,0 3 0,-3 0 0,3 0 1,-2-5-1,-1-8 1,3-3-1,0-8 0,0-21 0,-3 21 0,3-21 0,0 0 0,-2 19 0,2-1 0,0-18 0,0 0 0,0 0 0,0 0 0,0 0-17,0 0-1,0 0-16</inkml:trace>
  <inkml:trace contextRef="#ctx0" brushRef="#br1" timeOffset="300168.1683">12560 10496 37,'0'0'0,"0"0"0,0 0 0,0 0 15,0 0-1,0 0-3,0 0-1,0 0-1,0 0-2,0 0-1,0 0-1,0 0-1,0 0-1,0 0 0,0 0-1,0 0 1,24 0 0,5 0-1,-3 0 0,14 0-1,10-3 0,3 1 0,-3-1 0,3-2 0,11-1 0,-1 1 0,9-3 0,2 6 1,-11-1-1,-5-2 0,3-1 0,5 1 0,-7 0 0,1 2 0,-1 1 0,-9 4 16,-5-2-3,-8 3-3,-3-3-2,-2 2-2,-3 4-2,0-1 0,-5 0-1,-3 1-1,0-1-1,-21-5 0,19 5-1,0-2 0,-19-3 0,0 0 0,0 0 0,0 0-1,0 0 0,0 0 0,0 0 0,0 0-18,0 0-3</inkml:trace>
  <inkml:trace contextRef="#ctx0" brushRef="#br1" timeOffset="301795.2616">11443 9604 31,'0'0'1,"0"0"0,0 0-1,0 0 0,0 0 0,0 0 0,0 0 17,0 0-3,0 0-2,0 0-2,0 0-1,0 0-2,0 0-1,0 0 0,0 0-2,0 0 0,0 0-1,0 0-1,0 0 0,0 0-1,0 0 0,0 0 0,0 0-1,0 0 0,0 0-1,0 0-1,0 0 0,0 0 1,0 0-1,0 0 1,0 0 0,0 0 0,0 0 0,0 0 1,13-18 0,-13 18 0,0 0 0,0 0 0,0 0 1,0 0 0,0 0 1,0 0 0,0 0 0,0 0 0,0 0 0,0 0 0,0 0 0,0 0 0,0 0 0,-21-16 0,0 5 0,-5-2-1,-3 11 0,2-1 0,-2-2 0,0 5-1,-3 2 0,-10 4 1,-6-1 0,3-3-1,-5 6 0,-8-2 0,2-4 0,1 4 0,-6-4 1,-3 1-2,6 0 2,-3-1-1,6-2 0,4 3 0,12 2 0,7 3 0,5-3 0,6 3 0,3-2 0,18-6 0,-19 10 0,1-2 0,-1 0 0,19-8 0,-21 11 0,-5-6 0,-1 6 0,1-11 0,26 0 0,-22 5 0,4-3 0,18-2 0,-19 3 0,19-3 0,0 0 0,0 0 0,0 0-1,0 0 1,0 0 0,0 0 0,0 0 0,0 0 0,0 0 0,0 0 0,0 0 0,0 0 0,0 0 0,0 0 0,0 0 0,0 0 1,0 0-1,0 0 0,0 0 0,0 0 0,0 0 0,0 0 0,0 0 0,-21 21 0,11-2 0,-1-1 0,6 6 0,-3 3 0,3 2 0,2 2 0,0 9 0,3-5 0,-2-4 0,4 9 0,-2 8 0,3 2 0,-3-5 0,3 2 0,-1-2 0,1 11 0,2 0 0,-2-6 0,-1-5 0,4 0 0,-6-3 0,2 6 0,1-6 0,-3-5 0,0-5 0,0 0 1,0-6-1,0 1 0,0-6 0,5-3 0,-5-18 0,0 0 0,0 0 0,0 0 0,0 0 0,0 0-1,0 0-2,0 0-3,0 0-15</inkml:trace>
  <inkml:trace contextRef="#ctx0" brushRef="#br1" timeOffset="302363.2942">10118 10792 37,'0'0'0,"0"0"0,0 0 0,0 0 0,0 0 0,0 0 0,0 0 15,0 0-2,0 0-2,23-8-2,-4 3-1,-19 5-1,24-5-2,5 2 0,5 1-1,6-6 0,-3-6-1,0 4 0,0-3-1,11-3 0,5 2-1,0-4 0,5-3 0,0-3-1,-2 3 1,-9 2-1,1 3 0,5 3 0,2 0 0,-10 2 0,8 3 0,-3 3 0,-2-3 0,-8 3 0,-6 0 0,1 5 0,2-3 0,0 0 0,5 1 0,-2 4 0,-1-4 0,6-1 0,0 0 0,-5 3 0,-3 0 2,-5 0 0,-6-2 0,-2-1-1,-3 3 0,-21 0 0,19-3 0,-19 3-1,0 0 0,0 0 0,0 0 0,0 0-21</inkml:trace>
  <inkml:trace contextRef="#ctx0" brushRef="#br1" timeOffset="303471.3575">12737 9798 31,'0'0'1,"0"0"0,0 0-1,0 0 0,0 0 0,0 0 0,0 0 16,0 0-3,0 0-3,0 0-2,0 21 0,5 2-2,-2 4-1,0 2-1,-1 3-1,1-11 0,-3-3-1,0 4 0,-3 1-1,1-4 0,2 0 0,0-19 0,-3 18-1,3-18-16,0 0 2</inkml:trace>
  <inkml:trace contextRef="#ctx0" brushRef="#br1" timeOffset="304431.4125">12808 9768 37,'0'0'0,"0"0"15,0 0-2,0 0-2,0 0-3,0 0-1,0 0-2,0 0-1,0 0 0,0 0-1,0 0-1,19 0 0,-19 0 0,19 3-1,-19-3 0,0 0 0,18 8 0,-18-8 0,0 0-1,19 0 0,-19 0 0,0 0 0,0 0 0,0 0 0,18 0 0,-18 0 0,0 0 0,0 0 0,0 0 0,0 0 0,0 0 0,0 0 1,0 0 0,0 0 1,0 0-1,0 0 0,0 0 0,0 0 0,0 0 0,0 0-1,0 0 0,0 0 0,0 0 0,0 0 0,19 3 0,-19-3 0,0 0 0,0 0 0,0 0 0,0 0 0,18 0 0,-18 0 0,19-3 0,-19 3 0,18-3 0,-18 3 0,0 0 0,0 0 0,0 0 0,0 0 0,0 0 0,0 0 0,0 0 0,0 0 0,0 0 0,0 0 0,0 0 0,19-2 0,-19 2 0,0 0 0,0 0 0,0 0 0,0 0 0,0 0 0,0 0 1,0 0 0,0 0-1,0 0 1,0 0-1,18 10 0,-18-10 0,0 0 0,13 21 0,-5 1 0,0-1 0,0 5 0,-2 3 0,-1-5 1,0-3 0,-2 0-1,2 1 0,-2 4 0,-3 1 0,0-4 0,-3-1 0,3-1 0,-3-3 0,3-18 0,0 0 1,0 0 0,0 0 0,0 0 0,0 0 0,0 0 0,0 0 0,0 0 0,0 0 0,-23 6 0,1-9 0,1 3 0,3-5 0,-1-1 0,1 1 0,18 5 0,-19-5-1,1 7 0,-1 1 0,19-3 0,-21 0 1,21 0-1,-19 0 0,19 0 0,0 0 0,0 0 0,0 0-1,0 0-2,0 0-2,0 0-16</inkml:trace>
  <inkml:trace contextRef="#ctx0" brushRef="#br1" timeOffset="304714.4286">12920 9795 37,'0'0'15,"0"0"-2,0 0-1,0 0-2,0 0-1,0 0-2,0 0-1,0 0-1,0 0-1,0 0-1,-8 26 0,5-2-1,3 5-1,0-2 0,0-1 0,3-5 0,-3 0-1,2-2 0,-2 2 0,3 0-3,-3 3-15</inkml:trace>
  <inkml:trace contextRef="#ctx0" brushRef="#br1" timeOffset="304961.4426">12771 9980 120,'0'0'1,"0"0"0,0 0 0,0 0 1,0 0-1,0 0 0,0 0 0,0 0 0,0 0 0,0 0-1,24 0 0,3-3 0,-1-2 0,-2-3 0,0 0 0,-3-2 0,3-1-19</inkml:trace>
  <inkml:trace contextRef="#ctx0" brushRef="#br1" timeOffset="305373.4663">13361 9776 115,'0'0'1,"0"0"0,0 0 1,0 0-1,0 0 0,0 0 1,0 0-1,0 0 0,0 24 0,3 3 0,2 4-1,-2 1 1,2 0-1,-2-11 0,2 0 0,-2 3 0,-3 0 0,0-24 0,3 24-1,-3-24-17,0 0 2</inkml:trace>
  <inkml:trace contextRef="#ctx0" brushRef="#br1" timeOffset="305975.5008">13385 9747 37,'0'0'0,"0"0"0,0 0 0,0 0 0,0 0 15,0 0-3,0 0-2,0 0-1,24 0-2,3-5-1,2-3-2,-6-5 0,4-3-1,5-3-1,-3 4 0,-3-1-1,-2 5 0,-5 3 0,-19 8 0,0 0 0,0 0-1,0 0 1,18 0 0,-18 0-1,0 0 0,0 0 1,16 19 0,-5-1 0,-6 1 0,0 2 0,0 0 0,1 0 0,-1 3 0,0 2 0,1 1-1,-4 5 0,4-6 0,-1-2 0,-3-3 0,-2-21 0,0 0 0,0 0 0,6 19 0,-6-19 0,0 0 0,0 0 0,0 0 1,0 0 0,0 0 0,0 18 0,0-18 0,0 0 0,0 0 0,0 0 0,0 0 0,-24 16 0,-3-8 0,-10-3 0,0-2 0,6 5 0,-1-3 0,0 0 0,0 6 0,9-3 0,-1 0 0,24-8-1,0 0 0,-19 8 0,19-8 0,0 0-1,0 0-2,0 0-2,0 0-15</inkml:trace>
  <inkml:trace contextRef="#ctx0" brushRef="#br1" timeOffset="306221.5148">13528 9676 125,'0'0'0,"0"0"1,0 0 0,0 0 0,0 0 0,0 0 0,0 0 0,0 21 0,5 0-1,1 3 0,2-3 0,-3-2 0,3 2 0,2 3 0,-2-6-1,0 3-2,0-2-16</inkml:trace>
  <inkml:trace contextRef="#ctx0" brushRef="#br1" timeOffset="306474.5293">13391 9946 125,'0'0'1,"0"0"1,0 0-1,0 0 0,0 0 0,0 0 0,18-21 0,11-3 0,3 0 0,-3-3 0,5 9-1,1-1-20</inkml:trace>
  <inkml:trace contextRef="#ctx0" brushRef="#br1" timeOffset="307170.5691">11851 9266 37,'0'0'0,"0"0"0,0 0 0,0 0 0,0 0 0,0 0 16,0 0-3,0 0-3,0 0-2,0 0-1,0 0-1,0 0-1,0 0-1,5 24-1,0 7 0,3 4-1,0 4 0,3 1-1,-3 0 0,0 2 0,0 3 0,-1-3 0,-1-5-1,-1-5 0,-2-5 0,-1-9 0,-2-18 0,0 0-1,0 0-16,0 0 3,0 0 2</inkml:trace>
  <inkml:trace contextRef="#ctx0" brushRef="#br1" timeOffset="307824.6065">11872 9282 37,'0'0'0,"0"0"0,0 0 0,0 0 0,0 0 0,0 0 0,0 0 0,0 0 0,0 0 15,0 0-18,0 0 16,26-6-18,3 4 16,3 2-2,-3-11-2,0-7-1,-2 7-1,-1-2-1,1 7-1,-1-7-1,1 16 0,-4 2-1,-4-5 1,-19 0 0,0 0 0,21 19-1,-21-19 0,16 21 1,-16-21-1,13 24 0,-5 2 0,0-2 0,0 5 0,-3 5 0,1-2 0,-4 0 0,1-8-1,0 0 1,-1 2 0,-2-5-1,3 0 0,0-2 0,-3-19 0,0 0 0,0 18 0,0-18 0,0 0 0,0 0 0,0 0 0,0 0 0,0 0 0,0 0 0,0 0 0,0 0 0,0 0 0,0 0 0,0 0 0,0 0 1,-22 11 0,-4-6 0,-3 1 0,0-1 0,2 5 0,3 4 0,1 4-1,1 1 1,-1-1 0,1 1-1,4-3 1,18-16 0,0 0-1,0 0 0,-19 10 0,19-10 0,0 0 0,0 0 0,0 0-1,0 0-2,0 0-17</inkml:trace>
  <inkml:trace contextRef="#ctx0" brushRef="#br1" timeOffset="308117.6233">12028 9274 37,'0'0'0,"0"0"15,0 0-3,0 0-2,0 0-1,0 21-2,3-3 0,2 9-2,0-1 0,0 1-1,1 4-2,2-7 1,0 0-2,-8-24 0,10 24 0,1-3 0,-11-21-2,10 21-16</inkml:trace>
  <inkml:trace contextRef="#ctx0" brushRef="#br1" timeOffset="308356.637">11904 9536 122,'0'0'1,"0"0"1,0 0 0,0 0-1,0 0 0,0 0 0,0 0 0,0 0 0,29-11 0,5 3 0,6-3-1,-3-7 0,5-11 0,8 2 0,1-2 0,-12 3-1,1-1-19</inkml:trace>
  <inkml:trace contextRef="#ctx0" brushRef="#br1" timeOffset="309401.6966">10279 9996 31,'0'0'1,"0"0"0,0 0-1,0 0 0,0 0 17,0 0-3,0 0-2,0 0-2,0 0-2,0 0-2,0 0 0,0 26-1,5 9-1,-2 4-1,0 4 0,2-3-1,-2-1 0,-1-2-1,1 0 0,0-5-1,-1-6 1,3-4-1,1-4 0,-6-18 0,0 0-2,0 0-16,0 0 2</inkml:trace>
  <inkml:trace contextRef="#ctx0" brushRef="#br1" timeOffset="310003.7312">10298 9975 37,'0'0'0,"0"0"0,0 0 15,0 0-2,0 0-2,0 0-2,0 0-2,0 0-1,0 0-1,0 0-2,0 0 0,23 5 0,-1-5-1,-1 0 0,-3-3-1,1-2 0,-1 0 0,-18 5 0,19-13 0,-1 2 0,-18 11 0,0 0 0,19-8-1,-19 8 0,18-3 1,-18 3 0,22 8 0,-4 3-1,-18-11 0,19 8 0,-19-8 0,0 0 0,18 18 1,-18-18 0,16 27 0,-5 5 0,-1-3 0,-5 0 0,1-3 0,-4-2-1,4-3 1,-4 0-1,-2-21 0,0 0 0,0 0 0,0 0 0,0 0 0,0 0 0,0 0 0,0 0 0,0 0 0,-5 22 0,5-22 0,0 0 0,-29 18 1,0-2-1,0-3 0,0-2 1,5-1 0,3-4 0,2-1 0,19-5-1,-18 5 0,18-5 0,-22 8 0,22-8 0,-18 8 0,18-8 0,-19 11 0,19-11 0,0 0 0,0 0 0,0 0-1,0 0-3,0 0-16</inkml:trace>
  <inkml:trace contextRef="#ctx0" brushRef="#br1" timeOffset="310323.7495">10435 9985 37,'0'0'15,"0"0"-1,0 0-2,0 0-1,0 0-2,0 0-2,0 0-1,0 0-1,0 0-1,-2 27-1,4-1-1,1 6 0,2-3-1,0-2 0,1-1 0,-4-2 0,4-3-1,-6-21-3,0 0-16</inkml:trace>
  <inkml:trace contextRef="#ctx0" brushRef="#br1" timeOffset="310563.7632">10361 10189 120,'0'0'1,"0"0"0,0 0 1,0 0 0,0 0-1,0 0 0,0 0 0,0 0 0,0 0 0,21-26 0,3 2-1,0 5 0,2 1 0,3 5-1,3-1-18,0 1 2</inkml:trace>
  <inkml:trace contextRef="#ctx0" brushRef="#br1" timeOffset="310965.7862">10927 9872 37,'0'0'16,"0"0"-3,0 0-2,0 0-2,0 0-1,0 0-1,-5 21-1,2 8-1,6-5-1,2 2 0,3 6-1,-2 0-1,4-1 0,-2-2 0,0-7-1,0-1 0,-8-21-1,0 0 0,0 0-4,0 0-14</inkml:trace>
  <inkml:trace contextRef="#ctx0" brushRef="#br1" timeOffset="311585.8216">10943 9850 31,'0'0'1,"0"0"0,0 0-1,0 0 16,0 0-3,0 0-3,0 0-1,0 0-1,0 0-2,24 8-1,2-5 0,-26-3-1,27-8-1,-1-3-1,1 1 0,-6-1 0,-3 1-1,1 2 0,-19 8 0,0 0 0,19-13 0,-19 13 0,0 0-1,18-11 0,-18 11 0,0 0 0,0 0 1,0 0 0,0 0 1,0 0-1,0 0 0,0 0 0,0 0 0,0 0 0,13 19 0,-2 4 0,-3-2 0,0 3-1,0 5 0,-3 1 0,0-9 1,1 0 0,-1 0-1,-3 5 0,4-2 0,-4 0 0,4-3 0,-4-2 0,-2-19 0,0 0 0,0 0 0,0 0 0,0 0 0,0 0 0,0 0 0,0 0 0,0 0 1,0 0-1,0 0 0,0 0 0,0 0 0,-26 10 1,-6-2-1,-5 0 0,3 0 0,2-3 0,13 1 1,1 2 0,18-8-1,0 0 0,0 0 0,0 0 0,0 0 0,0 0 0,0 0-3,0 0-2,0 0-16</inkml:trace>
  <inkml:trace contextRef="#ctx0" brushRef="#br1" timeOffset="311853.837">11086 9768 122,'0'0'0,"0"0"0,0 0 1,0 0 0,0 0 1,-8 22 0,3 1 0,2 1-1,6 5 0,-1 0 0,6-2 0,3-9-1,-11-18 0,18 19 0,1-1 0,-19-18-3,16 22-16</inkml:trace>
  <inkml:trace contextRef="#ctx0" brushRef="#br1" timeOffset="312095.8506">10962 10028 125,'0'0'1,"0"0"0,0 0 0,0 0 0,0 0 0,0 0 1,0 0-1,23-14 0,-4 1 0,13 5 0,7-10-1,1-3-1,-3 5-20</inkml:trace>
  <inkml:trace contextRef="#ctx0" brushRef="#br1" timeOffset="317562.1635">12909 10991 37,'0'0'0,"0"0"15,0 0-1,0 0-3,0 0 0,0 0-2,0 0-1,0 0-1,0 0-1,0 0-1,0 0-1,0 0-1,-21-11 0,21 11-1,-21-2 0,0 9-1,-1-4 0,1 16 0,-3 7 0,6 9 0,-1-1-1,9 0 1,2 1-1,8-6 0,5-5 0,-5-24 0,21 23 0,3-7 0,3-5 0,-1-6 0,-2-2 0,-3-3 0,-3 0 0,1-8 0,0 3-1,-19 5-3,23-6-17</inkml:trace>
  <inkml:trace contextRef="#ctx0" brushRef="#br1" timeOffset="317810.1776">13211 11052 122,'0'0'1,"0"0"1,0 0-1,0 0 1,-8 18 0,5 3 0,6 3-1,2 5 0,3-2 0,3 2 0,-1-3-1,1 1 0,-1-3-1,-2-3-19,3 0 3</inkml:trace>
  <inkml:trace contextRef="#ctx0" brushRef="#br1" timeOffset="318057.1916">13242 10872 128,'0'0'0,"0"0"0,0 0 0,0 0 0,0 0 0,0 0 0,0 0-1,0 0-17,0 0 2</inkml:trace>
  <inkml:trace contextRef="#ctx0" brushRef="#br1" timeOffset="318316.2066">13412 10710 120,'0'0'0,"0"0"0,0 0 0,0 0 0,0 0 1,0 0 1,16 21 0,-1 6 1,1 2-1,0 8 0,0 11 0,0-11 0,-11 8 0,3 8-1,3-6 0,2-2-1,0-8 0,-2-2 0,-1-9 0,1-2 0,-11-24-3,11 21-17,-11-21 1</inkml:trace>
  <inkml:trace contextRef="#ctx0" brushRef="#br1" timeOffset="318563.2208">13398 11070 128,'0'0'1,"0"0"0,0 0 1,0 0-1,0 0 0,0 0 0,0 0 0,0 0 0,0 0 0,19-5-1,13-8 0,0-9 0,10 12 0,-2-3 0,-3 2-1,-6 3-4,-7 3-16</inkml:trace>
  <inkml:trace contextRef="#ctx0" brushRef="#br1" timeOffset="318854.2374">13740 10991 122,'0'0'1,"0"0"0,0 0-1,-3 18 1,3 3 1,5 6 0,1-3 0,4 0 0,1-3-1,-1 0 0,-10-21 0,22 16 0,1 0 0,-1-6-1,-4-4 0,3-1 0,-2 0 0,-19-5-2,0 0-2,18-3-15,-18 3 3,19-18 4,-3-6 1,-6-8 2,-2-5 3,-5 0 1,-3 16 18,0 0-2,0 21-1,0 0-1,0 0-1,0 0-1,0 0-1,0 0-1,0 0 0,-5 29-1,-1 11-1,4 2 0,-1 0-1,0 1 0,1 4 0,2 6-1,0-5 0,0-6-1,0-10 0,5-6-3,3-2-19</inkml:trace>
  <inkml:trace contextRef="#ctx0" brushRef="#br1" timeOffset="319640.2824">14325 10599 115,'0'0'1,"0"0"0,0 0 1,0 0 0,0 0 0,0 0 0,0 0 0,-8 24 0,5 8 0,6 7-1,2 6 0,5 8 0,4 11 0,-9-14 0,6 6 0,2-3-1,0-6 0,6-4 0,-6-6 0,0-14 1,-2-1-1,-11-22 0,0 0 0,0 0 0,0 0 1,0 0 0,0 0-1,13-24 0,-3-13 0,-2-8 0,0 13 0,3-2 0,-1 2 0,1 3 0,0 5 0,-11 24 0,0 0 0,0 0 0,0 0 0,0 0 1,18 11 0,-2 7-1,-16-18 0,16 26 0,0 12 0,-3-4 0,-2 0 0,-1-2 0,-5-3 0,6-5 0,-6-3-3,-5-21-18</inkml:trace>
  <inkml:trace contextRef="#ctx0" brushRef="#br1" timeOffset="320064.3066">14772 10898 120,'0'0'1,"0"0"0,0 0 1,8-21 0,-8 21 0,21-11 0,3 11 0,2 14 0,3 7 0,-5 11 0,-3-9-1,-5 9 0,0 3 0,-6-4-1,-2-2 1,0-2-1,-8-27 0,6 18 0,-6-18 0,0 0 0,0 0 0,0 0 0,0 0 0,0 0 0,0 0 0,-11-18 0,0-6 0,-4 6 0,15 18 0,-30-16 0,4 5 0,0 11 0,-1 5 0,6 9 0,2 7 0,4 0 0,1 0 1,4 3 0,10-24 0,-3 21-1,3-21 0,0 0 0,0 0 1,24 13-1,8-13 0,5-5 0,-3-3-3,-2 0-19</inkml:trace>
  <inkml:trace contextRef="#ctx0" brushRef="#br1" timeOffset="320326.3216">15108 10620 125,'0'0'1,"0"0"0,0 0 0,-8 32 1,5 5 0,3-2 0,3 4 0,5 1 0,2 2 0,1 1-1,-1-6 0,4-14-1,-4 1 1,1-3-1,-1 1-2,-10-22-4,0 0-15</inkml:trace>
  <inkml:trace contextRef="#ctx0" brushRef="#br1" timeOffset="320583.3363">15280 10491 120,'0'0'1,"0"0"-1,0 0 2,-3 37 1,3 10 0,5 4 0,-2 2 0,5-1 0,2 7 0,1 2-1,0-11 0,-1 3 0,1-3-1,-3-5 0,0-3-1,2-10-1,-4-8-2,-6-24-19</inkml:trace>
  <inkml:trace contextRef="#ctx0" brushRef="#br1" timeOffset="320844.3509">15526 10763 128,'0'0'0,"0"0"1,0 0 0,0 0 1,18 0 0,1 3 0,2-3-1,5 5 0,9-5 0,-3 0 0,2 0-1,-2 0 0,-6-5 0,-7 0-1,-19 5-2,0 0-17,0 0 3</inkml:trace>
  <inkml:trace contextRef="#ctx0" brushRef="#br1" timeOffset="321099.3656">15573 10874 122,'0'0'2,"0"0"1,0 0 0,0 0 0,-8 19 0,8-19 1,11 18-1,10-4-1,11-9 0,10-8 0,1-2-1,-6-3-2,-6-3-3,-9 1-18</inkml:trace>
  <inkml:trace contextRef="#ctx0" brushRef="#br1" timeOffset="322038.4195">13155 11726 31,'0'0'1,"0"0"0,0 0-1,0 0 0,0 0 0,0 0 16,0 0-2,0 0-3,5 24-2,3 5-2,3 0 0,-3 3-2,2 2-1,1-15 0,0 2-1,-3-2 0,-8-19-1,10 24 0,-10-24-1,0 0 0,0 0 0,0 0 1,0 0 0,0 0 0,0 0-1,0 0 0,0 0 0,11-35 0,-1 1 0,1 2-1,-1 0 0,4 0 0,-4 6 0,1 0 0,-1 7 1,-10 19 0,11-18-1,-11 18 0,0 0 0,19-8 0,-19 8 1,23 5-1,-4 3 1,2 5-1,-5 8 0,2 0 0,-4 8 1,-1 3 0,0 0-1,-5-8 0,0-3 0,0-3 0,-8-18 0,10 19-2,-10-19-3,0 0-15,0 0 3</inkml:trace>
  <inkml:trace contextRef="#ctx0" brushRef="#br1" timeOffset="322448.443">13687 11710 31,'0'0'16,"0"0"-1,0 0-3,0 0-1,0 0-2,0 0-1,0 0-1,-5 19-2,5 5-1,0 8 0,2 5-1,4 0 0,1-11-1,1 1 0,0-4-1,0 1 0,-8-24 0,11 19 0,-11-19-1,0 0 0,0 0 0,0 0 0,0 0 0,18-29 0,1-3 0,-9-5 0,4 2 0,-4 4 0,1-1 0,-1 3 0,-2 10 0,-8 19 0,0 0 0,0 0 0,0 0 1,0 0 0,0 0-1,22 16 0,-4 13 1,-2 8 0,-3 0-1,0-10 0,1-3 0,-4-3 0,-10-21 0,19 16 0,2-6-3,0-12-17,0-4 2</inkml:trace>
  <inkml:trace contextRef="#ctx0" brushRef="#br1" timeOffset="322769.4613">14221 11703 120,'0'0'1,"0"0"0,0 0 1,0 0 0,0 0 1,0 0 0,0 0-1,0 0 0,0 0 0,0 0 0,-21 10-1,5 9 0,0 2 0,3 8 0,3 3 0,2 2 0,5-5-1,0-8 0,3-21 0,8 24 0,-8-24 0,0 0 0,24 11 0,5-9 0,0-4 0,6-1-1,-1-10-2,-10-6-18,2-2 3</inkml:trace>
  <inkml:trace contextRef="#ctx0" brushRef="#br1" timeOffset="323030.4763">14560 11380 120,'0'0'1,"0"0"1,0 0 0,0 0 0,-19 24 1,6-1-1,5 4 0,3 7 0,8 11 0,2 0 0,6 0-1,-4-3 0,4 3 0,-3-2 0,-3-6-1,3-3 0,0-2 0,-3-8-1,1-6-3,-6-18-17</inkml:trace>
  <inkml:trace contextRef="#ctx0" brushRef="#br1" timeOffset="323413.4982">14740 11790 37,'0'0'17,"0"0"-3,0 0-2,0 0-2,0 0-1,0 0-2,16-21-1,-16 21-1,24-19-1,-3 1-1,0 7 0,-3-2 0,-18 13-1,19-13 0,-19 13 0,16-19-1,-8 1 0,0-1 0,-6-2 0,-2 21-1,-5-19 0,5 19 1,0 0 0,0 0-1,-24-5 0,3 10 0,3 11 0,-1 5 0,1 11 0,4-3 1,4 3 0,2-3-1,5 3 1,6-3-1,5-3 1,5-4-1,5-9 0,9-5 0,5-6 0,-1-7 0,-1-3 0,-1-2 0,-3-6 0,-5 0-1,3 0-2,-3-3-3,3 4-14</inkml:trace>
  <inkml:trace contextRef="#ctx0" brushRef="#br1" timeOffset="323796.5201">15171 11544 37,'0'0'17,"0"0"-3,0 0-1,0 0-2,0 0-1,-18 32-1,7-1-2,1 6-1,7-2 0,6-1-1,-1-2-1,3-3 0,6 0-1,2-2-1,-5-9 0,-8-18-1,24 11 0,0-9 0,2-7-1,1-11 0,-6-5 0,-3-3 0,-2 0 0,-2 0 0,-4-2 0,-2-3-1,0 0 1,-3 5 0,-5 24 0,3-19 0,-3 19 0,0 0 1,0 0-1,0 0 0,0 0 1,0 0 16,-3 27-4,1-1-2,2 4-2,2-9-2,4 2-2,2-1-1,-8-22 0,10 23-1,-10-23-18,0 0-1,0 0 0,21 8-13,-2-5 3</inkml:trace>
  <inkml:trace contextRef="#ctx0" brushRef="#br1" timeOffset="324130.5392">15785 11427 31,'0'0'18,"0"0"-1,0 0-3,0 0-1,0 0-2,-21-10-1,21 10 15,-42 2-5,20 6-4,-4 3-3,5 5-3,2-3-2,1 3-1,18-16-2,0 0-1,-11 21 0,11-2-1,5-1-1,-5-18 0,24 24-1,8-3 0,0 0 0,2-5 0,-5 5-1,-2 0 1,-6 1-1,-21-22 0,16 26 0,-8-7 0,-8-19 1,0 23-1,0-23 0,-14 27 0,-7-9 0,-10 1 0,-9-8-17,0 2-20</inkml:trace>
  <inkml:trace contextRef="#ctx1" brushRef="#br1">10499 18516,'0'0,"0"0,0 0,0 0,0 0,0 0,0 0,0 0,0 0,0 0,0 0,0 0,0 0,0 0,0 0,0 0,0 0,0 0,0 0,0 0,0 0,0 0,0 0,0 0,0 0,0 0,0 0,0 0,0 0,0 0,0 0,0 0,0 0,0 0,0 0,0 0,0 0,0 0,0 0,0 0,0 0,0 0,0 0,0 0,0 0,0 0,0 0,0 0,0 0,0 0,0 0,0 0,0 0,0 0,0 0,0 0,0 0,0 0,0 0,0 0,0 0,-3-11,3 11,0 0,0 0,0 0,0 0,0 0,0 0,0 0,3-16,-3 16,0 0,0 0,0 0,0 0,0 0,0 0,0 0,0 0,0 0,0 0,0 0,0 0,0 0,0-13,0 13,0 0,0 0,0 0,0 0,0 0,0 0,0 0,0 0,0 0,0 0,0 0,0 0,0 0,0 0,0 0,0 0,0 0,0 0,0 0,0 0,0 0,0 0,0 0,0 0,0 0,0-13,0 13,0 0,0 0,0 0,0 0,0 0,0 0,0 0,0 0,0 0,0 0,2-14,-2 14,0 0,0 0,0 0,0 0,0 0,0 0,0 0,0 0,0 0,3-10,-3 10,0 0,0 0,0 0,0 0,0 0,5-11,-5 11,0 0,0 0,0 0,0 0,0 0,0 0,0 0,0 0,0 0,0 0,0 0,0 0,0 0,0 0,0 0,3-10,-3 10,0 0,0 0,0 0,0 0,0 0,0 0,0 0,0 0,0 0,0 0,0 0,8-35,-8 35,0 0,0 0,0 0,10-58,-10 58,0 0,0 0,6-18,-6 18,0 0,10-72,-10 72,3-29,5-8,-5 8,2-6,-5 12,2 7,1-3,-3 19,0 0,0 0,0 0</inkml:trace>
  <inkml:trace contextRef="#ctx0" brushRef="#br1" timeOffset="332499.0176">1815 1074 37,'0'0'0,"0"0"0,0 0 15,0 0-1,0 0-1,0 0-4,0 0 0,0 0-1,0 0-1,0 0-1,0 0-2,0 0 0,0 0 0,0 0-1,0 0 0,0 0-1,0 0 0,0 0-1,-24 5 0,0 6 0,3 5 0,0 0-1,21-16 0,-26 16 0,4 0 0,1-8 0,3-1 0,-1 1 0,19-8 0,-21 3 0,21-3 0,-18 0 0,18 0 0,0 0 0,0 0 0,0 0 0,0 0 0,0 0 0,0 0 0,0 0 0,0 0 0,0 0 0,0 0 0,0 0 1,0 0 0,0 0-1,0 0 0,0 0 1,0 0-1,0 0 1,-8 26-1,5 4 0,3 1 0,-3 6 0,3-2 0,0-1 0,3-5 0,0 3 0,-1-3 0,4 3 0,-4 0 1,6-1-1,0 1 0,-3-3 0,1-5 1,-6-24-1,5 21 0,-5-21 0,11 19 0,-11-19 0,0 0 0,21 13 0,0-10 0,3-6 0,7-5-1,9-8 1,2-2 0,-7-4 0,5 4 0,-6 5-1,-2-6-1,-9 6 0,-1 2-3,-22 11-16,0 0 3</inkml:trace>
  <inkml:trace contextRef="#ctx0" brushRef="#br1" timeOffset="332825.0365">1548 1561 122,'0'0'1,"0"0"0,0 0 0,0 0 0,0 0 0,0 0 0,26-24 0,3 6 0,-2-11 0,2 5 0,3-3-1,-3 4 0,3-1 0,-6 3-19,0-3 2</inkml:trace>
  <inkml:trace contextRef="#ctx0" brushRef="#br1" timeOffset="333158.0555">1942 1238 136,'0'0'0,"0"0"0,0 0 0,0 0 0,0 0 1,8 29 0,5-2 1,6 5-1,-1 5 0,1-3 0,-3 0 0,0-5-1,-3 3 0,-5-5 0,0-6 0,-8-21 0,0 0 0,0 0 0,8 18 0,-8-18 1,0 0 0,0 0-1,0 0 0,7-21 0,1-3 0,0-10 0,3 2 0,2-5 0,0-8 0,-5 3 0,3 5 0,2 13-2,-2 0-2,-3 0-17</inkml:trace>
  <inkml:trace contextRef="#ctx0" brushRef="#br1" timeOffset="333873.0964">2426 1392 115,'0'0'1,"0"0"0,0 0 0,0 0 1,0 0 0,0 0 0,16-21 0,-3 2 0,-2-7 0,-1 7-1,-10 19 0,11-21 0,-3 0 0,-8 21 0,0 0 0,8-19-1,-8 19 0,0 0 1,3-24 0,-3 24-1,0 0 0,0 0 1,0 0-1,0 0 0,0 0 0,-19 11 0,1 15 0,-1 14 0,-2-3 0,5 3 0,5-8 0,6-1 0,2-4 0,9-1 1,4 1-1,-10-27 0,22 21 0,1-11 0,1-2 0,0-18 0,2-3 0,4-6 0,7-2 0,-3-6 0,-8 4 0,6 4 0,-8 1 0,2 2-1,-7 8 0,-19 8 0,21 2 0,-2 12 1,-19-14 0,16 18 0,-6 1 0,-10-19 0,8 18 1,-8-18 0,5 21 0,-5-21 1,0 0 0,0 0 0,3 19 0,-3-19 16,0 0-3,0 0-3,0 0-3,0 0-2,0-24-1,-3 3-1,3-6-1,3-12-1,2-1-1,3 3-16,3 8 1,-11 29 2,10-21 0,-10 21-1,11-19-14</inkml:trace>
  <inkml:trace contextRef="#ctx0" brushRef="#br1" timeOffset="334263.1186">3085 1225 37,'0'0'17,"0"0"-2,0 0-2,-8 21-2,0 8-2,6 0 0,2 0-2,2 1 0,9-9-2,-1 0 0,1 0-1,-11-21-2,21 13-1,0-7 1,3-1-1,-3-8 0,-2-2-1,-1 0-1,-18 5 0,19-19 0,-6 1 0,0-9 0,-2-2 0,-3 0 0,2 5 0,-2 0 0,-8 24 0,0 0 1,0 0 0,0 0 0,0 0 2,0 0 0,0 0 0,11 37 0,-3-5 0,-3 16 0,3-1 0,-3-4-1,-2 10 16,0-3-3,-1-5-19,1-3 0,-3-10-2,0 0-2,0-1-18</inkml:trace>
  <inkml:trace contextRef="#ctx0" brushRef="#br1" timeOffset="334532.1341">3609 1093 128,'0'0'2,"0"0"0,0 0 0,0 0-1,0 0 1,-5 26 1,2 6 0,3-3-1,5 8 0,3 5 16,0 3-20,5 6 0,-2-14 1,2-11 0,-5-2-1,0 0-1,-3-6-2,-5-18-18,0 0 4</inkml:trace>
  <inkml:trace contextRef="#ctx0" brushRef="#br1" timeOffset="335065.1646">3450 1220 134,'0'0'1,"0"0"0,0 0 0,0 0 0,0 0 0,0 0 1,8 21-1,13-8 0,0-5 0,16-8 0,8 0 0,-2-13-1,-4 0 0,-4-3 0,-6-8 0,0-3-1,0-4 0,-5 4 0,-5 3 0,-4 3 0,-4 3 1,-11 18 0,5-19 0,-5 19 1,0 0 0,0 0 0,0 0 0,0 0 0,0 0 0,8 24 0,5 13 0,3 8 0,0-5 17,5 21-4,-5-6-3,0-7-2,-3-9-2,3-9-1,-5-9-1,-11-21-1,0 0-18,0 0 3,0 0 2,0 0 2,0 0 0,0 0 1,16-32 1,-3-5 1,-3 5 1,1 0 1,2 11 0,1 0 0,-14 21 1,13-21 0,-13 21 1,0 0 0,0 0 1,18 3 0,-18-3 16,19 29-3,-3 2-3,-3-4-2,-3 10-2,1-13-1,-6-6-2,1 3 0,-6-21-19,0 0-1,0 0-16</inkml:trace>
  <inkml:trace contextRef="#ctx0" brushRef="#br1" timeOffset="335349.1809">4405 1199 136,'0'0'1,"0"0"0,6 21 1,4 10 1,-2 4 16,3 5-4,-1-11-3,1-3-2,-3-7-2,-8-19-18,0 0-1,0 0 0,0 0 1,0 0-16,0 0 5</inkml:trace>
  <inkml:trace contextRef="#ctx0" brushRef="#br1" timeOffset="335630.1969">4366 931 37,'0'0'16,"0"0"-1,0 0-2,0 0-2,0 0-1,0 0 0,0 0-2,0 0 16,0 0-5,0 0-4,0 0-3,0 0-2,0 0-19,0 0-2,0 0-18</inkml:trace>
  <inkml:trace contextRef="#ctx0" brushRef="#br1" timeOffset="335929.214">4633 1312 134,'0'0'1,"0"0"0,0 0 0,5 32 0,-2 0 1,2-3 0,-2-5 0,-3-24-1,0 0 1,0 0-1,5 18-1,-5-18 1,0 0-1,0 0 0,0 0 0,0 0 0,0 0 0,0 0 0,5-24 0,3-2-1,0-6 1,0 3 0,0 0 0,3 3 0,-1 4 0,-10 22 0,19-15 0,-19 15 0,21-11 0,0 6 0,0 7 0,0 4 0,3 4 0,0 6 0,-5 5 0,-1-2-1,-5 2-1,-13-21-2,19 18-17</inkml:trace>
  <inkml:trace contextRef="#ctx0" brushRef="#br1" timeOffset="336421.2422">5334 992 37,'0'0'17,"0"0"-2,0 0-2,0 0-2,0 0-1,-26 5-1,-1 11-1,3 16-1,6 13 15,5 0-4,7 3-3,9 7-3,2-10-3,3-8-1,8-8-2,0-10-1,-16-19-1,18 10-1,4-7-1,-1 0 0,-3-14-1,-7-15 0,2 5 0,-13 21 0,16-30-1,-6 7 0,-2-4 0,-2-2 0,-9-5 0,0-6-16,-5 3 3,3 8 19,0 5-18,5 24 3,0 0 1,0 0 2,8 37 1,5 5 1,11-5 1,8 11 1,10 5 17,6 5-3,-1 0-2,-4 9-2,-9 4-2,-5-2-1,-8-3-1,-10 8-1,-16-5 0,-14-6-1,-7-4 0,-9-4-1,-10-5 0,-2-5-1,-4-18-17,6-17-4</inkml:trace>
  <inkml:trace contextRef="#ctx0" brushRef="#br1" timeOffset="337337.2946">6255 1296 37,'0'0'16,"0"0"-3,0 0-2,0 0-2,0 0-1,0 0 0,0 0-2,0 0 0,0 0-1,0 0-1,0 0-1,0 0 0,0 0-1,0 0 0,0 0 0,0 0-1,0 0 0,0 0 0,0 0 0,0 0 0,0 0-1,18-13 0,-18 13 0,21-18 0,-5-1 0,-16 19 0,16-18 0,-16 18 0,5-22 0,-5 1 0,-2 0 0,-6-3 1,8 24 0,0 0 0,-19-10 0,19 10-1,-18-6 0,18 6 0,-19 19 0,3 2 0,3 0 0,5 8 0,3 8 1,2-5-1,3 5 0,6-10 0,-1-1 1,3-2-1,-8-24 0,21 13 0,3-5 0,10-8 0,1-10-1,-1-4-2,-2-4-18,2-9 3</inkml:trace>
  <inkml:trace contextRef="#ctx0" brushRef="#br1" timeOffset="337622.3109">6808 937 125,'0'0'3,"0"0"0,0 0 0,0 0 0,0 0 0,0 0-1,-21 29 0,2 0 0,3-3 0,0 11-1,3 6 0,-3-6 0,0 2 0,0 6-1,1 0 0,-1-2-2,0-4-1,3-12-2,2-1-16,11-26 3</inkml:trace>
  <inkml:trace contextRef="#ctx0" brushRef="#br1" timeOffset="337903.3269">6607 1066 37,'0'0'17,"0"0"-1,0 0-3,0 0-2,0 0-2,0 0-2,0 0 0,0 0-1,16 21-1,-1 11-1,1-8-1,3 8 0,-1-6-1,3 1-1,3 4 0,3-4-2,2-3-3,3-6-16</inkml:trace>
  <inkml:trace contextRef="#ctx0" brushRef="#br1" timeOffset="338183.343">7125 1013 37,'0'0'20,"0"0"-3,0 0-3,0 0-2,0 0-1,-18 3-2,18-3 15,0 0-5,-21 32-4,5 2-3,0 3-2,0-2-2,3 17-2,7-1-1,4-4-1,4-4-1,4-12 0,4-4-1,1-6-1,2-2 0,-13-19 0,29-6 0,3 1-17,8-13 0,-1-4 0,-7 1-14</inkml:trace>
  <inkml:trace contextRef="#ctx0" brushRef="#br1" timeOffset="338467.3592">7387 1257 125,'0'0'1,"0"0"0,0 0 0,0 0 0,0 0 0,0 0 1,19-6-1,-19 6 0,18-5 0,1-8 0,-19 13 0,18-19-1,1-7 0,-6 5 0,-2-8 0,-3 0 0,-3 2 1,-3 1-1,-2 26 1,-2-21 0,2 21 0,0 0 0,0 0 0,0 0-1,-21 15 1,-1 17-1,4 5 0,2-2 0,5 7 1,11 6 0,3-3-1,8-11 0,-1 3 0,4-13 0,1-6 0,-15-18 0,24 11 0,3-6 0,4-13-2,1-5-3,0-6-16</inkml:trace>
  <inkml:trace contextRef="#ctx0" brushRef="#br1" timeOffset="339003.3899">7893 1122 128,'0'0'1,"0"0"0,0 0 0,0 0 0,2 26 1,3 9 1,3 10-1,3 5 0,2 8 0,3 0-1,3 11 0,4-3 1,-1-5 0,-4-5-1,1-1 0,-4-10 0,-1-5-1,-4-8 0,-4-11 0,-6-21 0,0 0 0,0 0 0,0 0-1,0 0 0,0 0 1,-14-27 0,-2-4-1,-5-4 0,0-10 1,0-10 0,0-9 0,5-5 0,3-15 0,2 2 0,1-3 0,-1 8 0,8 9 0,6 15-1,0 10 0,2 12 1,5 9 0,-10 22 0,30-8 0,7 11 0,0 8 0,-6-1 0,-7 11 1,-5-5 0,-6 11 17,-10 7-3,-6 6-3,-5-14-3,-10 3-2,-9 8-1,1-15-1,2-4-18,-3-2 0,6 0 0,21-16-16</inkml:trace>
  <inkml:trace contextRef="#ctx0" brushRef="#br1" timeOffset="339304.4071">8340 720 131,'0'0'1,"0"0"1,0 0 0,0 0 0,0 0 0,0 0 1,2 34-1,4 6 0,-1 15-1,5-2 0,4 3 0,2-1 0,2 1-1,-2-8 0,2-6 0,-4-8-1,-4-2-1,1-11-2,-11-21-18,0 0 3</inkml:trace>
  <inkml:trace contextRef="#ctx0" brushRef="#br1" timeOffset="339593.4236">8255 1146 138,'0'0'1,"0"0"0,0 0 1,0 0 0,24-14 0,5-4 0,3-9-1,7 6 17,9 3-4,-8 5-21,5-3-21</inkml:trace>
  <inkml:trace contextRef="#ctx0" brushRef="#br1" timeOffset="340399.4697">9001 1077 37,'0'0'0,"0"0"0,0 0 0,0 0 16,0 0-3,0 0-1,0 0-2,0 0-2,0 0 0,0 0-2,0 0 0,0 0-1,0 0-1,-24-8-1,3 8 0,0 0 0,0 5-1,-6 19-1,6-3 0,3 11 0,2-3 0,3 5 0,2-2 0,6 3 0,-1-6 0,9-8-1,5 0 0,5-2 0,11-6 0,8-8 0,0-2 0,5-9 0,5-4 0,-5-11 0,0-1-2,-8-1-3,-5 4-15</inkml:trace>
  <inkml:trace contextRef="#ctx0" brushRef="#br1" timeOffset="340688.4862">9242 1109 37,'0'0'17,"0"0"-3,0 0-2,0 26-1,0-7-2,0 4 0,0 1-2,3 0-1,-1 5-1,1 0-1,2 3-1,0-6-1,3-2-3,6-3-3,-14-21-16</inkml:trace>
  <inkml:trace contextRef="#ctx0" brushRef="#br1" timeOffset="340987.5034">9263 878 140,'0'0'0,"0"0"0,0 0 0,0 0 0,0 0 0,0 0 0,0 0-2,0 0-2,0 0-17</inkml:trace>
  <inkml:trace contextRef="#ctx0" brushRef="#br1" timeOffset="341008.5046">9504 749 134,'0'0'0,"0"0"0,0 0 1,-5 55 0,5 4 1,7 7 0,7 2-1,-1-1 0,0-4 0,3 6 0,0-11-1,0-5 0,0-19-2,0-7-2,-16-27-17</inkml:trace>
  <inkml:trace contextRef="#ctx0" brushRef="#br1" timeOffset="341302.5214">9464 1167 125,'0'0'1,"0"0"1,0 0 0,0 0-1,0 0 1,5 18 0,-5-18 0,22 21-1,1-7 0,4-6 0,2-8-1,5-6-1,9-2-2,-1 3-1,-5-3-15,3 0 1</inkml:trace>
  <inkml:trace contextRef="#ctx0" brushRef="#br1" timeOffset="341598.5383">9980 913 37,'0'0'16,"0"0"-1,0 0-2,0 0-2,0 0-1,-5 24-1,-1 5-1,9 8-1,0 0-1,-1 0-1,4 0 15,2-8-4,0-5-3,-8-24-3,0 0-18,0 0 1,0 0 2,0 0 0,18 8 0,1-8-1,-19 0 0,23-13 0,-4-6 0,2 0 0,-21 19 1,21-21 2,-10 0 0,-3 3 1,-8 18 1,8-19 1,-8 19 2,0 0 0,0 0 1,0 0 0,0 0-1,0 0 1,13 29-1,-5 8 1,3 3 0,-1 5-1,-5 3 0,-5 7-1,3-2 0,-3-3 16,3 6-20,-3 10-6</inkml:trace>
  <inkml:trace contextRef="#ctx0" brushRef="#br1" timeOffset="342746.604">1611 2040 37,'0'0'0,"0"0"0,0 0 16,0 0-3,-8-24-1,8 24-1,-8-18-2,8 18-1,0 0-1,0 0-2,0 0-1,0 0 0,0 0-1,0 0-1,14 29 0,-1 13-1,-3-5 0,4 3 0,-1 5 0,-2 0 0,-4 0 0,-1 0-1,-1-3 0,0-2 0,1-6 1,-4 3-1,1-2 0,0-9 0,-3-26 0,0 0 0,0 0 0,0 0 0,0 0 0,5-37 0,3-8 0,0-8 0,0-3 0,0 4 0,-3 7 0,-2 15 0,4 7 0,1 2 0,-8 21 0,0 0 0,19-8 0,5 2 0,-3 9 0,3 10 0,-3 3 0,-11 10 0,4 4 0,-1 7 0,0-6 0,-2-4-3,-3-1-17,0-5 2</inkml:trace>
  <inkml:trace contextRef="#ctx0" brushRef="#br1" timeOffset="343183.629">1998 2162 122,'0'0'0,"0"0"1,0 0 0,13-35 1,3 6-1,0 5 0,2 8 0,1 9 0,4 7 0,4 10 0,2 14 0,0 5 0,-5-8-1,0 3 0,-6 2 0,-5 6 0,-2-3 1,0-5 0,-6-5-1,-5-19 0,0 0 0,3 21 0,-3-21 1,0 0 0,0 0 0,0 0 0,-19 0-1,-5-5 0,-5-3 0,3 5 0,-1 0 0,3 3 0,6 8 1,-1 0 0,6 11-1,3 4 0,2 1 0,5-3 0,3 3 1,5-3 0,3-2-1,-8-19 0,19 8 0,5-11 0,7-10 1,1-3 0,-3-13-2,-2 3-2,-6-4-18</inkml:trace>
  <inkml:trace contextRef="#ctx0" brushRef="#br1" timeOffset="343487.6461">2479 1868 37,'0'0'19,"0"0"-3,0 0-2,0 0-3,0 0-2,0 0-1,0 0-1,3 21-1,2 6-1,0 10-1,6 16 0,-3-3-1,2-3-1,-2-2 0,3 8-1,0-5 0,2-6 0,3-5-3,-3-10-2,3-6-18</inkml:trace>
  <inkml:trace contextRef="#ctx0" brushRef="#br1" timeOffset="343789.6636">2693 1765 131,'0'0'1,"0"0"1,0 0-1,-7 24 0,4 15 1,0 4 1,6 4 0,5 9-1,-3 13 0,8-14 0,3 3-1,0 8 0,5-13 0,3-10-1,0-6-1,-3-11-2,0-7-3,-21-19-18</inkml:trace>
  <inkml:trace contextRef="#ctx0" brushRef="#br1" timeOffset="344086.6806">3045 1968 37,'0'0'20,"0"0"-4,0 0-3,0 0-3,22 3-1,-4 0-2,3 2-1,0-5-1,1 5-1,1-5-1,-1 3-1,-1 0 0,-3-1-2,-18-2-3,0 0-16</inkml:trace>
  <inkml:trace contextRef="#ctx0" brushRef="#br1" timeOffset="344108.6816">3080 2167 144,'0'0'0,"0"0"0,0 0 0,0 0 2,21 0 0,11-3 0,15 3-1,-2 3 16,0-11-3,-5 0-19,-6 0-2,-5 5-20</inkml:trace>
  <inkml:trace contextRef="#ctx0" brushRef="#br1" timeOffset="345147.7413">4016 1849 37,'0'0'0,"0"0"16,0 0-3,0 0-2,0 0-1,0 0-2,0 0-1,0 0-1,-21-13 0,3 5-2,18 8 0,-24 3 0,-3 13-1,1 2 0,2 9-1,0 5 0,6-1 0,5 20-1,-1-4 0,9-7 0,2-3 0,6 0-1,8-3 1,5-5 0,10-7-1,6-4 0,2-13 0,11-5 0,0-10 0,-5-3 0,-3 2 0,-11 0 0,-2 3-2,-5-5-3,-19 13-17</inkml:trace>
  <inkml:trace contextRef="#ctx0" brushRef="#br1" timeOffset="345451.7586">4294 1910 128,'0'0'0,"0"0"0,0 0 1,-2 29 0,9-2 0,4-1 0,8 1 0,-9-1 0,9-5 0,7-2-1,3-6 0,3-2 0,-6-6-1,-2-5-2,-3-3-16</inkml:trace>
  <inkml:trace contextRef="#ctx0" brushRef="#br1" timeOffset="345754.776">4585 1849 115,'0'0'2,"0"0"0,0 0 1,0 0-1,-8 32 1,0 3 0,6 4-1,-1 9 0,0 5 0,3 2 0,0 1 0,3 2 0,0 6-1,-1-6 0,4-5 0,-4-3-1,4-8 0,-1-5-2,-2-7-3,4-9-16</inkml:trace>
  <inkml:trace contextRef="#ctx0" brushRef="#br1" timeOffset="346064.7938">4847 1693 138,'0'0'0,"0"0"0,0 0 0,0 0 1,0 0 0,0 0 1,3 24 0,2 16 0,0 5 0,3 5-1,0-5 0,0-3 0,0 1 0,0-4-1,3 4-1,-1-12-2,1-4-2,-3-6-17</inkml:trace>
  <inkml:trace contextRef="#ctx0" brushRef="#br1" timeOffset="346386.8122">4696 2024 128,'0'0'1,"0"0"1,0 0-1,0 0 0,0 0 0,0 0 1,19-8-1,2 0 0,5 0 0,4 3 0,1-6-1,1 3 0,2 0 0,-2-2 0,-5-1 0,-1-2 0,1 0-1,-1 5 0,3 0 0,3 3-2,0 2 0,-1-2 1,-31 5 0,19-6 1,-19 6 0,0 0 1,0 0 1,0 0 1,0 0 0,0 0 0,0 0-1,0 0 0,-3 30 0,1 4 0,-1 0 0,0 9 0,6-1 0,5-13 0,0-2 0,0-6 0,-8-21-1,16 21 0,10-8 0,-2-5 0,5-5 0,-2-9 0,-6-1 0,-21 7 0,18-22 1,-2-1 0,-5-7-1,-6-1 1,-2 2 0,-6-1 0,-5 7 0,-3 4 0,-4 1 0,-9 4 0,-3 6-1,-2 3 0,8 8-1,-3-1-1,3 4-2,0-1-18</inkml:trace>
  <inkml:trace contextRef="#ctx0" brushRef="#br1" timeOffset="347144.8555">5607 2029 37,'0'0'15,"0"0"-1,0 0-1,0 0-2,0 0-1,0 0-2,0 0-2,0 0-1,0 0-1,0 0-1,7 35 0,7 2-1,4 2 0,1 12 0,2 4 0,0 1 0,0-6-1,-2-10 0,-6 0 0,0-11 0,-2-8 0,-11-21-1,8 18 0,-8-18 0,0 0 1,0 0 0,0 0-1,-6-26 0,-7-1 0,-8-4 0,-3-17 0,-5-8 0,5 9 0,3-11 0,8-1 0,5-1 0,8 7 0,5 0 0,11 10 0,8 6 0,5 11 0,0 2 0,0 16 0,-2 5 0,-3 11 0,-6 8 0,-2 3 0,-5 5 1,-4 5 0,-7-5 0,-2 7 0,-9 9 0,-5 0 0,-2-6 0,-9-2-1,-2-3-1,3 0-1,5-10-3,21-19-17</inkml:trace>
  <inkml:trace contextRef="#ctx0" brushRef="#br1" timeOffset="347453.8732">5993 1572 125,'0'0'2,"0"0"0,0 0 1,0 0-1,0 0 0,0 0 0,2 31 0,9 6 1,0 11-1,2 10-1,3 0 1,2-5-1,3-2 0,-2-4 0,2-2 0,-5 0-1,2-8 0,-2-8-2,-2-7-3,-14-22-17</inkml:trace>
  <inkml:trace contextRef="#ctx0" brushRef="#br1" timeOffset="347822.8943">6305 1802 37,'0'0'18,"0"0"-3,0 0-3,0 0-2,0 0-1,24 29-1,5 0-1,-3-3-1,1 1-1,-3-3-2,2 2 0,-2-5 0,0 1-1,-3-4 0,-21-18-1,18 19 0,-18-19 0,0 0 0,0 0-1,0 0 1,0 0 0,0 0-1,0 0 0,0 0 0,-21-3 0,-3-2 0,1 2 0,-1 3 0,-5 0 0,2 5 0,3 1 0,3 7 1,3 8 0,18-21 0,-16 21 0,3 0 0,13-21-1,0 0 0,0 21 0,0-21 0,0 0 0,29 19-1,5-14-1,1-5-1,2-2-19</inkml:trace>
  <inkml:trace contextRef="#ctx0" brushRef="#br1" timeOffset="348220.9171">6853 1773 122,'0'0'3,"0"0"0,0 0 1,0 0-1,0 0 1,0 0 16,0 0-4,-21-3-3,-1 0-3,1 11-2,3 6-1,-1-1-2,1 5 0,7 1-2,11-19 0,0 0-1,-8 18 0,3 1-1,5-19 0,10 21 0,12-13-1,7-3 0,2 9-16,9-4 3,2 1 3,-2 5 2,-11-6 1,-2 6 2,-6-3 1,-21-13 1,0 0 17,5 27-3,-5-27-2,-10 26-2,-12-2-2,-9-3-1,4-5-17,-18-5 2,0-3 1,8-6 1,5-2 0,11-2-18</inkml:trace>
  <inkml:trace contextRef="#ctx0" brushRef="#br1" timeOffset="348855.9534">7136 1791 136,'0'0'0,"0"0"0,0 0 1,-5 19 0,5-1 1,0 6 0,2-3 0,3 6 0,3-1 0,0-2-1,3 5 0,-1-2 0,-2-6 0,0-3 0,-8-18-1,0 0 0,0 0 0,0 0 0,0 0 0,0 0 0,0 0 0,0 0 0,0 0 0,0 0 0,14-18 0,-4-9-1,1-2 0,2-3 0,-2 6 1,-1-1 0,1 4 0,-11 23 0,0 0 0,16-19 0,2 14 0,6 10 0,-3 0 0,0 9 1,-2-1-1,-1 5 0,-18-18 0,19 27 0,-6-6 1,-13-21-1,13 19 0,-13-19 0,0 0 0,0 0 0,0 0 0,0 0 0,0 0 0,0 0 0,0 0 0,0 0 0,0 0 0,0 0 0,14-30-1,-1-4 0,0 0 1,0 2 0,-2 5 0,2 9 1,-13 18 0,21-8 0,8 11 16,14 15-3,-14 9-3,18 7-2,-10 3-2,-2-3-1,-14 3-1,0-2-1,-10-1-1,-6 1-1,8-9-20</inkml:trace>
  <inkml:trace contextRef="#ctx0" brushRef="#br1" timeOffset="502055.7159">14497 10012 31,'0'0'0,"0"0"0,0 0 0,0 0 1,0 0 0,0 0-1,0 0 0,0 0 0,0 0 0,0 0 0,0 0 0,0 0 0,0 0 0,0 0 0,0 0 0,0 0 0,0 0 0,0 0 0,0 0 0,-8-21 0,8 21 0,-6-24 0,1 3 16,2 2-3,1 1-3,2-4-2,0 22-1,-3-26-1,3 7-1,0 1-1,0 18 0,0-24-2,0 24 0,0-24 0,0 6 0,-3-3-1,1-1 0,2 1 0,-3 3 0,3-6 0,-3 3 0,3 0 0,-2-1-1,-1 1 0,1 3 1,2 18-1,0-27 1,0-2 0,2-3-1,1 1 0,-1-1 0,4 0 0,-1 6 1,3-1-1,-5 1 0,2 5 0,0-3 1,-2 3 0,-3-3-1,3 0 1,-3 0 0,2 0 0,-2-2-1,0 2 0,0 24 0,0-26 0,3-3 0,-3 0 0,0-1 1,0 1 0,0 0-1,0 5 0,0 1 1,0-1 0,0 5-1,-3 1 1,-2-3 0,2 2-1,1-2 0,-1 0 0,0 0 0,-2-3 0,0-3 1,2 6 0,-2 3-1,5 18 0,-3-24 0,-2 5 1,0 1 0,2-1-1,0-7 0,3 2 0,0-3 0,0 1 1,0 0-1,3-1 1,0 3-1,-3 3 0,0 0 0,2 0 0,1 0 0,-3-1 0,5-1 0,-5-4 0,0-2 0,3-3 0,-3 11 1,2-3-1,-2-7 0,3-4 0,0 3 1,-1-2-1,1 5 0,0 0 0,-1 8 0,-2-3 0,0 3 0,0 0 0,-2-1 0,2-7 0,-3-2 0,-2-1 0,5 3 0,-3 0 0,3 5 0,0 3 0,0 2 0,-3-2 0,3-3 0,3 0 0,0 0 0,-3 1 0,2-1 0,-2-3 0,0 4 0,0-1 0,0 5 0,0 19 0,-2-24 0,2 24 0,-3-21 0,0 0 0,1 3 0,-1-1 0,-2 1 0,0-6 0,2 3 0,-2-3 0,2 5 0,0-2 0,3 21 0,0 0 0,0 0 0,-8-18 0,8 18 0,-10-19 1,10 19 0,-8-21 0,8 21 0,0 0-1,-11-21 0,3 2 1,8 19-1,0 0 1,0 0-1,-8-18 1,8 18-1,0 0 0,-10-19 1,10 19-1,0 0 0,-19-16 0,19 16 0,-21-13 0,21 13 1,-18-8-1,-1 0 0,19 8 0,-21-8 0,2-2 0,19 10 1,0 0-1,-18-8 0,18 8 0,-21-8 0,21 8 0,0 0 0,-19-8 0,1 0 0,18 8 0,-19-8 0,1 3 0,18 5 17,-29-8-4,5 2-2,0 1-2,0 0-2,6 2-2,-4 1-1,4-1 0,18 3-1,-21-3-1,-3 3 0,0 3-1,3-6 0,-3 1 0,0-4 0,6 4 0,18 2-1,-24-6 1,24 6-1,-24-2 0,6 4 0,-1-4 0,19 2 0,-21 5 0,0-5 0,-3 3 0,3-3 0,0 0 0,-3 2 0,0-2 0,24 0 0,-26 6 0,-1-4 0,1-2 0,2-2 0,0 2 0,3 2 0,2-4 0,1 2 0,18 0 0,-19-3 0,1 0 0,18 3 0,-24-5 0,3 2 0,2 1 0,1 2 0,-3 2 0,-3 1 0,0 0 0,3-6 0,-3 3 0,5-3 0,-4 3 0,1-2 0,-1-1 0,-4 6 0,3-9 0,3-2 0,-3 6 0,3 2 0,21 0 0,-21-3 0,0 3 0,2 3 0,-2-1 0,3 4 0,-3 2 0,-3-11 0,-3 6 0,-2-1 0,8-4 0,2 2 0,-4 2 0,-4 4 0,3-6 0,-2-3 0,5 6 0,-3-6 1,5 3-1,1 3 0,18-3 0,-21 8 0,2-8 0,-2 0 0,-3 0 0,6 2 0,-9-2 0,-2 0 0,3 0 0,2 0 0,0 0 0,0 0 0,0-2 0,-2 2 0,-3 0 0,2 2 0,4-2 0,1 6 0,4-4 0,18-2 0,-21 0 0,0 5 0,-3-7 0,0 4 0,-3 1 0,1 0 0,-3-1 0,8 4 0,-6-6 0,-2 0 0,-3 2 0,3 4 0,-2-6 0,4 8 0,3-3 0,1-5 0,-1 5 0,0-5 0,0 3 0,-5 5 0,-5-8 0,-3 8 0,5 0 0,-3-11 0,1 8 0,-3 3 0,0 0 0,5 3 0,3-1 0,3-7 0,-1 2 0,-5 1 0,-2-1 0,-8 3 0,10-3 0,-8 0 0,-2-2 0,0 2 0,5 6 0,7-3 0,-1 2 0,-1-2 0,-2 3 0,-9 2 0,1 0 1,2-13-1,-2 6 0,-1-1 0,1 6 0,2 2 0,6-3 0,2 4 0,6-1 0,-3 0 0,0 0 0,2-5 0,-2 3 0,0-6 0,5 0 0,0 3 0,24-8 0,-23 6 0,4-4 0,1 6 0,-4-8 0,22 0 0,-26 3 0,26-3 0,-24 0 0,0-5 0,24 5 0,-21 5 0,21-5 0,-18 2 0,18-2 0,-19 6 0,19-6 0,0 0 0,0 0 0,0 0 0,-21 0 0,21 0 0,0 0 0,0 0 0,-19 8 0,19-8 0,0 0 0,-18 16 0,18-16 0,-21 15 0,5 4 0,16-19 0,-19 16 0,6 2 0,13-18 0,-18 29 0,4-5 0,-2 0 0,1 3 0,4 2 0,0-3 0,3 1 0,1-6 0,-1 0 0,0 3 0,0 2 0,-3 3 0,3 6 0,0-9 0,0 3 0,0 3 0,0-8 0,0 5 0,3-3 0,0 3 0,0 6 0,5-1 0,-3 1 0,-2-4 0,5-7 0,-3 3 0,0-1 0,1 6 0,-1 2 0,0-2 0,1 5 0,2-8 0,-5 6 0,5 4 0,-6 4 0,1 2 0,2 0 0,1-8 0,-1 2 0,0 6 0,-2 0 0,2-5 0,-2 0 0,0-9 0,2 6 0,1 0 0,-1 0 0,3-7 0,-3 7 0,1 0 0,2 2 0,0-12 0,-3 2 0,3 11 0,-3-6 0,3 0 0,-2-2 0,2 8 0,0-3 0,0 3 0,0-1 0,0 6 0,0-5 0,-3 0 0,0-6 0,3 8 0,-2 1 0,2-6 0,-3 5 0,3 0 0,3 1 0,-3-4 0,0 1 0,0 0 0,2 5 0,1-6 0,0-9 0,-3 4 0,0 3 0,2 5 0,-2 1 0,0-4 0,3 1 0,-3 2 0,0-2 0,-3 0 0,3-1 0,0-2 0,3-5 0,-3-3 0,0 3 0,0-5 0,-3 4 0,3 4 0,0-9 0,-2 3 0,2 0 0,0-2 0,0-1 0,0 3 0,0-7 0,0 1 0,0 4 0,0 2 0,0-8 0,0 8 0,2-8 0,1 1 0,-3-22 0,3 21 0,-3-21 0,0 0 0,0 0 0,0 0 0,5 21 0,-5-21 0,0 0 0,5 18 0,-2 4 0,-3-22 0,0 0 0,0 0 0,8 21 0,-8-21 0,8 21 0,0 0 0,-8-21 0,0 0 0,0 0 0,16 19 0,-16-19 0,0 0 0,13 18 0,-13-18 0,0 0 0,16 19 0,-16-19 0,18 15 0,-18-15 0,0 0 0,21 14 0,-21-14 0,21 16 0,-2-8 0,-19-8 0,19 15 0,-19-15 0,23 8 0,-2 3 0,-21-11 0,24 10 0,-24-10 0,24 8 0,-3-5 0,-21-3 0,19 8 0,-19-8 0,21 8 0,-21-8 0,18 5 0,-18-5 0,27 6 0,-6-6 0,-21 0 0,29-3 0,-5 8 0,2-5 0,4 3 0,-9-3 0,3 2 0,-1 1 0,1 2 0,0-5 0,0 3 0,0-8 0,-1 5 0,-4 0 0,5 0 0,-6-6 0,-18 6 0,21 0 0,-2-2 0,0-1 0,-1-2 0,6 5 0,0 3 0,-1-6 0,1 3 0,-3 3 0,1-3 0,-22 0 0,23 2 0,1 1 0,0-3 0,-3 2 0,3-4 0,-3 4 0,-2 1 0,-19-3 0,21 3 0,-21-3 0,21 5 0,-21-5 0,21 8 0,-2 0 0,-19-8 0,21-3 0,-3 6 0,1-6 0,2 9 0,3-6 0,2 0 0,-2-3 0,-24 3 0,24-3 0,-3 1 0,3-1 0,-3 3 0,0 3 0,-2-3 0,-19 0 0,18-6 0,-18 6 0,0 0 0,0 0 0,0 0-17,0 0-2,0 0-16</inkml:trace>
  <inkml:trace contextRef="#ctx0" brushRef="#br1" timeOffset="503282.7861">11988 11279 37,'0'0'0,"0"0"0,0 0 0,0 0 0,0 0 0,0 0 0,0 0 15,0 0-18,0 0 17,0 0-3,0 0-2,0 0-2,0 0-1,0 0-2,0 0 0,0 0-1,0 0 0,0 0 0,0 0-1,0 0 0,0 0 0,19-8-1,-19 8 1,18-8-1,-18 8 0,21-5 0,-21 5 0,22 0 0,-4-5 0,1 5 0,2 0-1,0-3 1,3 6-1,0-6 0,-1 6 0,1-3 1,-3 2 0,6 4-1,-1-6 0,3 5 0,1 0 0,-1-2 1,-3 7 0,-5-4-1,0-1 0,-2-2 0,-19-3 0,18 2 0,-18-2 0,0 0 0,0 0 0,19 3 0,-19-3 0,0 0 0,0 0 0,0 0 0,0 0 0,0 0 0,0 0-1,0 0-1,0 0-17,0 0 2</inkml:trace>
  <inkml:trace contextRef="#ctx0" brushRef="#br1" timeOffset="504143.8354">11261 11110 31,'0'0'0,"0"0"0,0 0 0,0 0 0,0 0 0,0 0 1,0 0 0,0 0-1,0 0 0,0 0 0,0 0 0,0 0 0,0 0 0,0 0 16,0 0-3,0 0-2,0 0-2,0 0-2,0 0-1,-6 21-1,4 0-1,-1 3 0,0 0-2,3-3 1,-2 0-1,-1 8 0,3 3-1,-3 5 1,3-3-1,0 3-1,-2-2 1,-1 2 0,1-5-1,-1-1 1,3-7-1,3-3 0,-3-21-2,0 0-15</inkml:trace>
  <inkml:trace contextRef="#ctx0" brushRef="#br1" timeOffset="504633.8634">11906 11009 31,'0'0'0,"0"0"0,0 0 0,0 0 0,0 0 1,0 0 0,0 0-1,0 0 0,0 0 0,0 0 16,0 0-2,0 0-3,19 6-1,-19-6-2,21 29-1,-5 5 0,-6 0-2,1 1-1,-3-3 0,0 2-1,-3 3-1,-2 3 0,-1-1 0,1-4-1,0-1 0,-3-10-1,2 3 0,1-9-3,-3-18-15</inkml:trace>
  <inkml:trace contextRef="#ctx0" brushRef="#br1" timeOffset="510504.1992">14616 10054 31,'0'0'0,"0"0"0,0 0 0,0 0 0,0 0 1,0 0 0,0 0-1,0 0 0,0 0 0,0 0 0,0 0 0,0 0 0,0 0 0,0 0 0,0 0 16,0 0-3,0 0-2,0 0-2,0 0-2,0 0-1,0 0-1,0 0-1,0 0-1,0 0 0,0 0-1,0 0 0,0 0-1,0 0 0,0 0 0,0 0 0,0 0-1,0 0 0,0 0 0,0 0 0,0 0 0,0 0 0,0 0 0,0 0 0,0 0 0,0 0 0,0 0 0,0 0 0,0 0-1,0 0 0,0 0 0,0 0 1,0 0 0,0 0-16,0 0 3,0 0 3,0 0 2,0 0 1,0 0 2,0 0 1,0 0 1,0 0 0,0 0 1,0 0 0,0 0 1,0 0 15,0 0-2,0 0-3,0 0-1,0 0-1,0 0-2,0 0 0,0 0-1,0 0 0,0 0-1,0 0-1,2-21 0,-2 0 0,3 2 0,0 1-1,-3-1 0,0 1 0,2-9 0,1 3 0,-1 6 0,-2-6 0,3 3 0,0 0 0,2 0 0,-2-1-1,-1 4 0,-2-3 0,3-3 0,0-2 0,-1-1 1,-2 1 0,3-1-1,-3 1 0,3 2 0,-3-3 1,2 1 0,3-6-1,-2 3 0,0 3 0,-1-1 0,1 3 0,0 3 0,-1 0 0,1 3 1,0-1 0,-3 19-1,0-24 1,0 0 0,-3 3-1,0-3 0,1-5 0,-1 3 0,3-1 0,-3 4 0,3 23 0,0-19 0,-2-5 0,2 0 1,-3-2 0,0-1 0,1 4 0,-1 2 0,3-3-1,-2 0 0,-1 0 1,0 0-1,1 3 0,2-5 0,0-1 0,-3-2 0,3 0 0,0 0 0,0 0 0,0 2 0,0 3 0,-3 1 0,3-4 0,-2-2 0,2 3 0,-3-3 0,3-6 0,0 6 0,3 3 0,-6-4 0,3 4 0,0 0 0,3-4 0,-3-4 0,2 2 0,-2 1 0,0 9 0,0-1 0,0-1 0,0 0 0,-2-5 0,2 2 0,-3-2 0,3 3 1,-3-1 0,1 6 0,-1 0 0,3-3-1,-3-2 0,3-1 0,-2-4 0,2-4 0,0 3 0,2-2 0,1 5 0,0 5 0,-1-2 0,1-3 0,0 5 0,-3 0 0,0-3 0,2 1 0,-2 0 0,-2 4 0,2 4 0,0-6 0,2 6 0,-4-4 0,2 22 0,0-18 0,0-1 0,0 19 0,0-21 0,0 0 0,-3 2 0,3-2 0,0 21 0,-3-26 0,1-1 0,-1 6 0,3 21 0,-3-21 0,1 3 0,-1-6 0,1 3 0,-1 2 0,-2-5 0,2 6 0,-2-3 0,2-1 0,3 22 0,-3-18 0,3 18 0,-5-21 0,5 21 0,-8-19 0,8 19 0,0 0 0,0 0 0,-8-21 0,8 21 0,-5-19 0,5 19 0,0 0 0,-11-21 0,11 21 0,0 0 0,-10-21 0,10 21 0,0 0 0,-16-18 0,16 18 0,0 0 0,-16-19 0,16 19 0,0 0 0,-21-16 0,21 16 0,-21-16 0,21 16 0,-22-16 1,4 9-1,18 7 1,-19-11-1,19 11 1,-21-11-1,21 11 0,0 0 0,0 0 0,-18-13 0,18 13 0,-21-10 0,21 10 0,-19-11 0,19 11 0,-18-11 0,18 11 0,-19-8 0,19 8 0,-19-13 0,19 13 0,-18-8 0,18 8 0,0 0 1,-21-8-1,21 8 0,-19-2 0,19 2 0,-18-3 0,18 3 0,0 0 0,-21 0 0,2-3 0,19 3 0,-18 0 0,18 0 0,-22-2 0,1 2 1,3-6-1,-3 6 0,2-2 0,-5 2 0,6 0 0,-1 0 0,-2 0 0,0 0 0,0 0 0,-3 0 0,-3 0 0,4 2 0,1 1 0,1 0 0,0-6 0,3 3 0,-1 0 0,19 0 0,-24 0 1,0-3-1,-2 3 0,-3-2 0,0 2 0,-3 0 0,11-3 0,0 3 0,-3 0 0,-3 0 0,1-2 0,2 2 0,3 5 0,2-8 0,1 1 0,18 2 0,-21 2 0,21-2 0,-21 0 0,2 3 0,-2-3 0,0 0 0,0 2 0,-3-2 0,0 6 0,3-6 0,0 0 0,2 2 0,19-2 0,-24 3 0,-2 0 0,2-3 0,0 2 0,0 1 0,1-8 0,-1 2 0,5 8 0,1-2 0,18-3 0,-21 3 0,-1-3 0,4 5 0,-6-2 0,3-1 0,-6 1 0,4 0 0,-4-3 0,1 2 0,26-2 0,-24 0 0,-5 3 0,0-3 0,2 2 0,1-2 0,5 3 0,2-3 0,1 0 0,18 0 0,-24 5 0,3-2 0,2 2 0,-2-2 0,0 0 0,-3-3 17,-5 0-4,0 5-2,2-5-2,3 0-19,-5 0 2,0 0 18,0 0-2,0-3-17,3 3 18,-1-2-2,3 4-2,3 1-1,3-6 0,-1 3-1,19 0-1,-24 0 0,-5 0-1,3 0-16,-6 3 3,3-3 19,5 5-2,3-5-17,-8 0 19,-3 0-2,6 3-1,2-6-1,3 6 0,21-3-1,-24 2 0,5-4-1,19 2 0,-18 0 0,-3 0 0,-1 0 0,4-3-1,-3 8 0,-3-5 0,3 0 0,0 0 0,-3-2 0,5 7 0,19-5 0,-24-3 0,-2 11 0,2-5 0,0 2 0,0-2 0,1-3 1,2 0-1,2-3 0,19 3 0,-21 6 0,0-4 0,2-4 0,-2 4 0,0 1 0,-6 2 0,-4 3 0,1-5 0,7 5 0,-4-6 0,-5 4 0,1-1 0,-1 0 0,0-2 0,6 0 0,5 5 0,-3-1 0,5-1 0,-2 2 0,-3-3 0,-5 0 0,3-2 0,-1 5 0,-2-6 0,3 4 0,-1 2 0,3-8 0,1 5 0,-6-2 0,5-1 0,3 1 0,-3 2 0,24-5 0,-24 3 0,24-3 0,-21 16 0,2-14 0,19-2 0,-24 11 0,6-6 0,-1 1 0,1-4 0,-3 4 0,0-1 0,2 5 0,-2-7 0,0 2 0,21-5 0,0 0 0,-27 8 0,27-8 0,-21 13 0,3 1 0,-6-4 0,24-10 0,-24 11 0,5-1 0,19-10 0,-18 6 0,-1 4 0,19-10 0,0 0 0,-21 14 0,21-14 0,-21 15 0,21-15 0,-21 11 0,21-11 0,-21 16 0,2-8 0,1 5 0,18-13 0,-22 11 0,-1-11 0,1 2 0,1 4 0,3-1 0,18-5 0,-21 8 0,2 2 0,1 4 0,18-14 0,-22 16 0,4 2 0,18-18 0,-21 21 0,2-2 0,9-1 0,10-18 0,-19 21 0,6 1 0,13-22 0,-19 18 0,6 6 0,3-6 0,-1 1 0,3 2 0,8-21 0,-11 21 0,3 3 0,-2 0 0,-1 2 0,3-2 0,-2 3 0,-1-6 0,3 0 0,0-3 0,-2 4 0,-1 4 0,-2-2-16,0 8 19,-6-1 0,6-1-1,-3 1 0,3-4-1,-3-3 0,0 2 0,11-2 0,0 8 0,-3-3-1,0 2 0,-6 4 0,6-6 0,1-11 0,-1 6 0,0 5 0,2 6 0,1 4 0,-3-7 0,6 3 0,-1-4 0,0 1 0,1 5 0,2 0 0,-6 6 0,4-1 0,2-2 0,0-3 0,0 5 0,2 3 1,1-3-1,2 1 0,-5-9 0,0 3 0,3 0 0,-3 0 0,-3 3 0,3-1 0,0 4 0,-2-14 0,4 3 0,-4 2 0,-1 6 0,-2-3 0,2 0 0,-2-5 0,2-1 0,-2-4 0,5 2 0,0 8 0,-3-5 0,3 2 0,0-2 0,3-3 0,-3 0 0,5 0 0,-2 0 0,-3 3 0,2 0 0,-4-3 0,2 5 0,0-2 0,-3-3 0,0-2 0,1-1 0,2 3 0,-3-2 0,3 4 0,3-2 0,-3 6 0,2-6 0,1-5 0,0 5 0,-3 0 0,5 5 0,-2-5 0,-3 3 0,-3 0 0,6 0 0,-1-9 0,-2 7 0,6-4 0,-4 8 0,-2-4 0,0 1 0,3 1 0,2-3 0,-2 0 0,-3 3 0,2 0 0,1 7 0,-3-2 0,3-2 0,-1-6 0,1-3 0,0 4 0,-3-4 0,2-2 0,1-3 0,2 0 0,-2-2 0,-3 2 0,0-21 0,3 24 0,2 2 0,-3-2 0,4-3 0,-6-21 0,0 0 0,0 0 0,0 0 0,10 21 0,-2 0 0,-2 1 0,-6-22 0,-3 21 0,6 5 0,-1-5 0,4 1 0,-4-4 0,3 3 0,-5-21 0,14 19 0,-6-1 0,-8-18 0,10 19 0,-10-19 0,0 0 0,13 18 0,-13-18 0,0 0 0,16 24 0,-16-24 0,0 0 0,16 24 0,-3-6 0,-13-18 0,11 22 0,-11-22 0,0 0 0,0 0 0,11 18 0,-11-18 0,0 0 0,0 0 0,10 19 0,-10-19 0,0 0 0,0 0 0,0 0 0,0 0 0,11 18 0,-11-18 0,0 0 0,0 0 0,16 19 0,-16-19 0,0 0 0,0 0 0,18 16 0,-18-16 0,21 15 0,-21-15 0,19 22 0,-19-22 0,18 13 0,4-8 0,-1 3 0,-3 0 0,-18-8 0,24 5 0,-3 1 0,-2-4 0,-1 1 0,-18-3 0,21 0 0,1 3 0,-1 2 0,0-3 0,3 1 0,-3-3 0,-3 5 0,1 1 0,-1-1 0,-18-5 0,22 3 0,-22-3 0,21 0 0,-21 0 0,24 5 0,-24-5 0,21 8 0,-21-8 0,24 5 0,-3 0 0,0 6 0,-21-11 0,26 8 0,1 0 0,-9-3 0,-18-5 0,19 3 0,-1 2 0,4 0 0,-22-5 0,23 6 0,-4-4 0,2 1 0,0-3 0,-21 0 0,21 3 0,-21-3 0,24 0 0,-24 0 0,21 0 0,-2 0 0,-19 0 0,0 0 0,21 0 0,-2 2 0,2-4 0,0 2 0,0-3 0,0 6 0,3-1 0,-5-2 0,4-2 0,-4 2 0,2-3 0,0 0 0,6 3 0,-6-2 0,5-1 0,-2-2 0,-3 0 0,-2-1 0,-19 6 0,24-5 0,-6 0 0,1 7 0,-1-2 0,3 3 0,1-3 0,-1 0 0,8-5 0,-3-1 0,-7-4 0,2 4 0,0 1 0,3-3 0,0 3 0,0 0-16,-3-1 19,3 4 0,-6-1-1,-18 3 0,19-3-1,-19 3 0,21-5 0,-21 5 0,0 0 0,18 0-1,-18 0 0,0 0 0,0 0-17,0 0-1,0 0-15</inkml:trace>
  <inkml:trace contextRef="#ctx0" brushRef="#br1" timeOffset="511857.2765">12089 11456 37,'0'0'0,"0"0"0,0 0 0,0 0 0,0 0 0,0 0 0,0 0 0,0 0 0,0 0 0,0 0 0,0 0 0,0 0 0,0 0 0,0 0 0,0 0 0,0 0 0,0 0 0,0 0 0,0 0 0,0 0 0,0 0 0,0 0 0,0 0 0,0 0 0,0 0 0,-19 6 0,19-6 15,0 0-3,0 0-2,0 0-2,0 0-2,0 0 0,0 0-1,0 0-1,0 0-1,0 0-1,0 0 0,0 0 0,0 0 0,0 0-1,0 0 0,0 0 0,0 0 0,0 0-1,0 0 0,19 16 0,-19-16 1,24 13 0,-3-3 0,3-2 0,-1 0 0,4 0 0,-3-2-1,-3 4 1,3-2-1,2 0 1,1 0 0,-1 0-1,3-3 0,-5 0 0,0 1 0,-6-6 1,1 2 0,-1 1 0,-18-3-1,24 5 0,-3 3 0,0 0 0,6 0 0,-1-5 0,1 2 0,-3 0 0,-24-5 0,23 3 0,-1-3 0,-4 3 0,-18-3 0,0 0 0,21 2-2,-21-2-18</inkml:trace>
  <inkml:trace contextRef="#ctx0" brushRef="#br1" timeOffset="513418.3658">14489 9872 31,'0'0'1,"0"0"0,0 0-1,0 0 0,0 0 0,0 0 0,0 0 0,0 0 0,0 0 0,0 0 0,0 0 0,0 0 0,0 0 0,0 0 0,0 0 0,0 0 0,0 0 0,-3 18 0,3-18 0,-3 24 0,1 2 16,2-2-3,0-3-3,0-21-2,-3 19-1,3 5-1,0 2-1,3 3-1,-3 3-1,0 0 0,2-3-1,-2-3 0,-2 3-1,2-5 0,0 5 0,0-2 0,0 2 0,0-3 0,-3 1-1,3-3 0,0-6 0,0-18 0,0 0 0,0 0 0,0 0 0,0 0 0,0 0 0,3 19 0,-3-19-1,0 0-15,0 0 2</inkml:trace>
  <inkml:trace contextRef="#ctx0" brushRef="#br1" timeOffset="513977.3978">14605 9993 31,'0'0'0,"0"0"0,0 0 0,0 0 1,0 0 0,0 0-1,0 0 0,0 0 0,0 0 0,0 0 0,0 0 0,0 0 0,0 0 0,-3 24 0,6 3 16,-3-1-3,0 0-3,3 4-1,-1 1-2,-2-2-1,0 1-1,0 1-1,0 1 0,0 2-1,0 3 0,0-2-1,-2-3 0,2-6-1,2-2 0,-2 0 0,0 0 0,0-1-1,0-23 0,3 19 0,-3-19 0,0 0 0,0 0-17,0 0 2</inkml:trace>
  <inkml:trace contextRef="#ctx0" brushRef="#br1" timeOffset="516411.537">10933 11816 37,'0'0'0,"0"0"0,0 0 0,0 0 0,0 0 0,0 0 0,-22-2 0,22 2 0,-18 10 0,18-10 0,0 0 0,-21 19 0,5-1 0,16-18 0,-11 24 15,1-3-3,2 0-2,8-21-2,-8 19-2,5 10-1,1-5-1,2 5-1,2 3 0,3-3-1,3-5 0,0-6-1,6 1-16,-14-19 19,23 13-16,6-3 2,1-7 2,1-3 2,-12-5 1,-1-3 16,4-3-1,-1-5-1,0-7-2,-3-12-1,-4 1-1,-1 7 0,-5-2 0,-3-5-1,-5-1 0,-5 1-1,-6 2 0,-5 9-1,-5 1 0,21 22 0,-21-13-1,-5 10 0,-6 9 0,0 10-1,6 5 0,2 0 0,5 0-2,3-2-1,16-19-16</inkml:trace>
  <inkml:trace contextRef="#ctx0" brushRef="#br1" timeOffset="516980.5696">11030 12184 37,'0'0'0,"0"0"0,0 0 0,0 0 16,0 0-3,0 0-2,0 0-2,0 0-2,0 0 0,0 0-2,0 0-1,0 0-1,0 0 0,0 0 0,0 21-1,3 0 0,2 3-1,3 3 0,0 2 1,3 3-1,2-3 0,-2-3 0,-1 1 0,-2-6 0,3 3 0,-3-3-1,2 0 0,-10-21 1,8 24-1,-8-24 0,0 0 0,0 0 0,0 0-1,0 0-1,0 0-17,0 0 1</inkml:trace>
  <inkml:trace contextRef="#ctx0" brushRef="#br1" timeOffset="517496.5991">11179 12578 37,'0'0'15,"0"0"-2,0 0-2,0 0-2,0 0-1,0 0-1,-3 21-2,0-2 0,1-1-1,-1 4-1,0-1 0,-2 0-1,0-2 0,-3-1 0,8-18 0,-5 19-1,-3-1 0,8-18 0,-8 27 0,-3 2-1,3 0 0,-2 2 0,10-31-1,-14 27-1,4-3 0,5-3-16,5-21 3</inkml:trace>
  <inkml:trace contextRef="#ctx0" brushRef="#br1" timeOffset="517841.6186">11160 12536 125,'0'0'0,"0"0"0,0 0 0,0 0 0,0 0 0,0 0 1,8 21 0,5-2-1,1 4 1,1-1 0,1-4 0,3 3 0,5-5 0,2-3 0,3-2 0,3 0-1,-6-6 0,-4 0 0,-22-5 0,0 0-3,0 0-16</inkml:trace>
  <inkml:trace contextRef="#ctx0" brushRef="#br1" timeOffset="518189.6386">10903 12539 115,'0'0'1,"0"0"-1,0 0 1,0 0 1,0 0 0,0 0 1,0 0 1,0 0-1,19-11 0,7-8 0,1-4 0,13-9 0,7-16-1,6 3 0,-8 3-1,-5 5 0,-6 5 0,-5 6-1,-2 7-4,-6 6-18</inkml:trace>
  <inkml:trace contextRef="#ctx0" brushRef="#br1" timeOffset="521652.8368">12896 7255 37,'0'0'0,"0"0"15,0 0-1,0 0-3,0 0-1,0 0-2,0 0-2,0 0-1,0 0-1,0 0-1,0 0 0,0 24-1,2-1 0,6 9-1,-2 0 0,2 8 0,0-1 0,-1-4 0,1-6 0,0-8 0,0 3-1,0-6 0,-8-18 0,0 0 0,0 0 1,0 0 0,0 0 0,0 0 0,0 0 0,21-18 0,-7-6 0,-4 0-1,-5-5 0,-5 0 0,0 5 0,-2 3 1,2 21-1,0 0 0,0 0 0,0 0 0,0 0 0,0 0 0,0 0 0,0 0 0,0 0 0,21 29 0,-2 0 0,-4 0 0,1-2 0,-2-3 0,-1-6 0,-13-18 0,21 16 0,0-8 0,-2-3 0,-1-13 0,-18 8 0,21-16 0,-5-7 0,0-6 0,-5-6 1,-6 1 0,-2 2 0,-11 3 1,-3 0-1,-5-3 0,0 3 0,3-3 0,13 32-1,-16-18 0,16 18-1,0 0-2,0 0-18</inkml:trace>
  <inkml:trace contextRef="#ctx0" brushRef="#br1" timeOffset="522119.8635">13330 7207 37,'0'0'17,"0"0"-4,0 0-2,0 0-3,0 0-1,0 0-1,0 0-1,18 13-1,3-2 0,1 2-1,1 3-1,4-5 0,-1 5-1,-7-3 0,-19-13-1,0 0 1,0 0 0,0 0 0,0 0 1,0 0 0,18 13 0,-18-13 0,0 0 0,0 0 0,0 0-1,-21 11 0,-3-1-1,1 6 0,1 0 0,1 5 0,5-2 0,3-1 0,0 3 0,13-21 0,-5 19 0,5-19 0,0 0 0,0 0 0,0 18 0,0-18 0,0 0 0,21 6 0,5-9 0,3-8 0,0-4 0,1-4-1,-9-5-1,0 3-2,0-5-15,-2-1 1</inkml:trace>
  <inkml:trace contextRef="#ctx0" brushRef="#br1" timeOffset="522470.8836">13618 7035 131,'0'0'0,"0"0"0,0 0 0,0 0 0,0 0 1,-5 21 0,0 6 0,7 7 0,3 1 0,3-1-1,0 6 0,0-3 0,0-3 0,0 1 0,-3-4 0,3 1 0,0-5-3,-2-4-17,-6-23 3,0 0 2,0 0 3,0 0 3,0 0 2,0 0 1,0 0 1,18-21 1</inkml:trace>
  <inkml:trace contextRef="#ctx0" brushRef="#br1" timeOffset="522824.9039">13740 7033 128,'0'0'0,"0"0"1,0 0 0,0 0-1,0 0 1,0 0 1,0 0-1,5 26 1,3 6 0,-3 13 0,1 2-1,-4 6 0,1-2 0,0-4 0,-3 1 0,2-3-1,-2-5 0,3-6-2,2-10-2,0-3-18,-5-21 3</inkml:trace>
  <inkml:trace contextRef="#ctx0" brushRef="#br1" timeOffset="523178.9241">13914 7207 128,'0'0'0,"0"0"0,0 0 0,0 0 0,0 0 1,0 0 0,19 0 0,7 3 0,6-8 0,0 2 0,0 0-1,-6 3 1,-5-5-1,-21 5-1,19-5-2,-19 5-16</inkml:trace>
  <inkml:trace contextRef="#ctx0" brushRef="#br1" timeOffset="523204.9256">13962 7321 128,'0'0'1,"0"0"0,0 0 0,0 0 1,0 0 0,19 0 0,2 0 0,8-5-1,0-3 0,0 2 0,-5-1 0,0-1-2,-24 8-3,21-11-19,0 6 5</inkml:trace>
  <inkml:trace contextRef="#ctx0" brushRef="#br1" timeOffset="524813.0176">12303 8041 37,'0'0'0,"0"0"0,0 0 0,0 0 16,0 0-3,0 0-2,0 0-2,0 0-1,0 0-2,0 0 0,0 0-1,0 0-1,0 0-2,0 0 0,0 0 0,11 18 0,-1 3-1,6 8 0,-3 1 0,3-4 0,-5-2-1,2-3 0,-2-2 0,-11-19 0,8 18 0,-8-18 0,0 0 0,0 0 0,0 0 1,0 0 0,0 0 0,0 0 1,0 0-1,0 0 0,0 0 0,0 0 0,0-18-1,0-6 0,2-8 0,1 0 1,0-2-1,4 5 0,1 8 0,3-1 0,-11 22 1,11-21-1,-11 21 0,0 0 0,0 0 0,21 3 0,-21-3 0,18 5 0,1 6 0,-19-11 0,18 18 0,-2 6 0,-3 3 0,1-6 0,-6 3 0,0-6 0,-8-18 0,7 21-2,-4-2-2,-3-19-17,0 0 3,0 0 4,0 0 3,0 0 2,0 0 2,0 0 1,0 0 1,0 0 1,3-21 1,-3 21 1,8-19 0,-3 1 1</inkml:trace>
  <inkml:trace contextRef="#ctx0" brushRef="#br1" timeOffset="525208.0402">12679 7996 122,'0'0'0,"0"0"0,0 0 0,0 0 1,0 0 0,0 0-1,5 18 1,0 6 0,-7 0 0,4 2-1,4 1 0,2-3 0,0-3 0,-8-21 0,13 18 0,-13-18 0,18 13 0,-18-13 0,0 0 0,19 6 1,-19-6 0,0 0 0,18-13-1,-4-6 0,-4 1 0,-2-6 0,0 0 0,-5 3 1,-3 21 0,0 0-1,0 0 1,0 0 0,0 0-1,0 0 0,0 0 0,5-19 0,-5 19 0,0 0 0,0 0 0,0 0 0,21 24 0,-8 0 0,1 2 0,-4-2 0,-2 0 0,-8-24 0,11 18-1,-11-18-2,0 0-16</inkml:trace>
  <inkml:trace contextRef="#ctx0" brushRef="#br1" timeOffset="525573.061">13121 7948 128,'0'0'0,"0"0"0,0 0 1,0 0 1,0 0 0,0 0 0,0 0 0,0 0-1,-19 0 0,19 0 0,-18 19-1,4 2 1,14-21 0,-10 21-1,5 3 0,-1-3 0,6 3 0,6-6 0,-1 3 0,-5-21 0,13 19 0,-13-19 0,0 0 0,21 8 0,3-5-1,-3-9-1,-2-4-2,2-4-16</inkml:trace>
  <inkml:trace contextRef="#ctx0" brushRef="#br1" timeOffset="525933.0816">13314 7758 125,'0'0'0,"0"0"2,0 0 0,0 0 1,0 0-1,0 0 1,0 0-1,0 0 0,0 0-1,0 0 0,-11 26 0,3-2 0,8 5 0,-2 8-1,4 3 0,1-6 0,0 0 0,2-4 0,0 4 0,3-5 0,-3-2-2,3-4-2,-8-23-1,11 22-17</inkml:trace>
  <inkml:trace contextRef="#ctx0" brushRef="#br1" timeOffset="526504.1142">13533 8017 115,'0'0'1,"0"0"0,0 0 2,0 0 0,0 0 0,0 0-1,0 0 0,0 0-1,0 0 0,0 0 0,0 0 0,0 0 0,0 0 0,0 0-1,0 0 0,0 0 0,22 0 0,-1-8 0,-21 8 1,18-13-1,1-3 0,-3-8 0,-16 24 0,13-26 0,-5 4 1,-6 4-1,-2 18 1,0-19 0,0 19 0,0 0 0,0 0-1,0 0 0,0 0 1,-21-5-1,0 13 1,0 5-1,2 14 0,6 7 0,3-5 0,2 3 0,2 2 0,6 1 0,6-4 0,2-4 0,5-9 0,5-4 0,4-6 0,4-6 0,0-10 0,-2-5 0,0-11-1,-5 3-1,-1-3-1,1 3-2,-1-5-17</inkml:trace>
  <inkml:trace contextRef="#ctx0" brushRef="#br1" timeOffset="527139.1506">13901 7842 125,'0'0'1,"0"0"1,0 0 0,0 0 0,0 0 0,0 0 0,0 0-1,0 0 0,0 0 0,0 0 0,19 24-1,-3-3 1,-3 0-1,-3 1 1,-10-22-1,0 0 0,14 21 0,-14-21 0,0 0 0,0 0 0,0 0 0,0 0 0,0 0 1,0 0 0,0 0-1,0 0 0,-19 16 0,-5-1 0,0-1 0,1-6 0,-1 0 0,5 2 0,19-10 0,-16 21 0,6 3 0,5 0 0,2 0 0,6 0 0,-3-24 0,0 0 0,23 10 0,7-10 0,1-16 0,-2-8 0,0-2-1,3 2-1,-5-5-1,-1 3 0,-5-6-1,-2 3-15,-3 2 4,-3 6 3,-13 21 2,0 0 2,16-18 2,-16 18 1,0 0 16,0 0-1,18 8-1,-18-8-2,19 18-1,-3 6-1,-3-6 1,-2 1-1,-11-19-1,10 21-1,-10-21 0,0 0 0,0 0 0,0 0 0,0 0-1,0 0 0,0 0 0,0 0 0,0 0 0,0-18-1,0-6 0,0-8 0,8 3 0,8-5-1,5-6 0,8 0 0,0 0 0,-5 3 0,5 6 0,-5 7-3,0 3-19</inkml:trace>
  <inkml:trace contextRef="#ctx0" brushRef="#br1" timeOffset="528076.2039">13057 8647 122,'0'0'0,"0"0"-1,0 0 0,0 0 1,0 0 1,0 0-1,19 2 1,-19-2 0,18 0 0,1 0 1,-19 0-1,21-8 0,-3-2 0,-18 10 0,19-19 0,-3-2 0,-3 2 0,-2 1 0,-3-3-1,-6 2 0,1 1 1,-3 18 0,-5-19 0,5 19 0,0 0 0,0 0 0,-22-8-1,1 8 0,21 0 0,-18 19 1,2-1-1,3 11 0,5 6 0,2 7 0,4-5 0,2-5 0,2-3 0,4-2 0,4-9 0,-10-18 0,19 21 0,5-8 0,-1-5 0,1-2 0,3-6 0,-1-3-1,-5-10 1,0-6-2,-2-5-1,0-7-17,-1-6 3</inkml:trace>
  <inkml:trace contextRef="#ctx0" brushRef="#br1" timeOffset="528441.225">13473 8432 31,'0'0'1,"0"0"15,0 0-2,2 21-2,1 3-2,2 0 0,0-3-2,-2 6-1,0-1-1,2 6-1,0-3-1,-2-3 0,2 1-1,1-6 0,-6-21-1,2 19 0,-2-19-1,0 0 0,0 0 0,0 0-1,0 0 1,0 0-1,3-22 0,2-4 0,6-8 0,5-1 0,-1 11 0,1 3 0,-16 21 0,22-16 0,-4 6 0,-18 10 0,21 0 0,0 0 0,-21 0 0,19 18 0,-3 9 0,-3-1 0,-5 1 0,0 2 0,-3-3-2,-2 1-3,2-9-17</inkml:trace>
  <inkml:trace contextRef="#ctx0" brushRef="#br1" timeOffset="528817.2466">13846 8448 131,'0'0'0,"0"0"0,0 0 1,0 0 0,-3 19 0,6 2 1,-1-3-1,4 1 0,4 2 1,3 3-1,1 5 0,-1 3 0,0-6 0,0 1 0,-2-6-1,-11-21 0,0 0 0,0 0 0,0 0 1,0 0-1,0 0 0,0 0 0,0 0 1,18 2 0,-18-2-1,19-23 0,-6-9 0,3 3 0,-3 2 0,0 1 0,1-3 0,-1-3-1,0 3-1,0 0-2,-2 5-17</inkml:trace>
  <inkml:trace contextRef="#ctx0" brushRef="#br1" timeOffset="529193.2681">14205 8543 31,'0'0'18,"0"0"-3,0 0-3,0 0-1,0 0-2,0 0-1,0 0-1,22 0-1,-4 0-1,3-2-1,0-4-1,1-4-1,-4-3 0,-7-9 0,-1 1-1,4 0 0,-4 0 0,1 0 0,-3 2 0,-8 19-1,2-21 0,-2 21 0,0 0 1,0-21 0,0 21 0,0 0 0,0 0-1,0 0 0,-21 13 0,0 8 0,2 11 0,1 5 0,2 0 0,5 0 0,4-2 0,7 2 1,2-6 0,9-1-1,2-7 1,-13-23 0,19 19-1,7-9 0,0-7 0,4-3 0,1-11 0,-2-4 0,-2-7-1,-3 1-1,-6 0-2,3-5-17</inkml:trace>
  <inkml:trace contextRef="#ctx0" brushRef="#br1" timeOffset="529573.2895">14594 8154 128,'0'0'1,"0"0"0,0 0 1,0 0 0,0 0 0,0 0 0,0 0 0,0 0 0,-5 32 0,2 5 0,1 0 0,2 3 0,0 2 16,0 9-4,2-9-3,1-8-2,2-7-2,-2 2-1,5-3-18,0-2 0,3-3 1,-11-21-1,18 16-16</inkml:trace>
  <inkml:trace contextRef="#ctx0" brushRef="#br1" timeOffset="530000.3143">14917 8393 31,'0'0'20,"0"0"-4,0 0-2,0 0-2,0 0-1,0 0-2,0 0-1,0 0-1,-21 5-2,0 5-1,2 6 0,3 5-1,1 6-1,4-1 16,0 9-3,6-1-3,0 1-3,5-4-1,2-4-2,6 2-18,8-11 3,5-4 1,6-12 2,-1-7 1,1-8 1,-3-8 1,-3-3 0,-3-3 1,-4 4 0,-4-1 1,-2 3 0,-3-1 0,-5-4 0,-2 2 1,-4 3 0,-4-3 0,-1 3 0,11 21 0,0 0 0,-21-11-1,21 11-1,-21 0-1,21 0-2,0 0-18</inkml:trace>
  <inkml:trace contextRef="#ctx0" brushRef="#br1" timeOffset="530472.3413">15079 8398 37,'0'0'16,"0"0"-3,0 0-2,5 21-1,3 3-1,0 2-1,0-2-1,2 3-1,4 10-1,-1 2-1,0 4 0,-2-4-1,-1-2 0,-7-8 0,2 1-1,-5-7 0,3-4-1,-3-19 0,0 0 0,0 0 0,0 0 0,0 0 0,0 0-1,0 0 1,0 0-1,0 0 0,0 0 0,-16-32 0,8-13 0,5-8-1,11 3 0,3 2 0,-3 1 0,10 2 1,1 5-1,5 8 1,-3 11-1,0 8 1,-21 13 0,21-8 0,-21 8 0,21 8 0,-21-8 1,16 24 0,-5 2 0,-3 1 0,-8-4 1,0-4-1,-6 2 16,-4 8-3,-3 6-3,-6-9-2,-5 1-2,-2-6-1,-3-8-18,10-2 1,1-9 0,18-2-1,0 0-15</inkml:trace>
  <inkml:trace contextRef="#ctx0" brushRef="#br1" timeOffset="530995.3712">15475 8406 125,'0'0'1,"0"0"0,0 0 1,0 0 0,0 0 0,0 0 1,0 0-1,0 0 0,22 13 0,-1-2 0,3-6-1,2-5 1,-5-3-1,6 1-1,-1-1 1,1-5 0,-1 3 0,-2-6-1,-6 1 1,-18 10-1,0 0 0,19-16 1,-19 16 0,13-19-1,-13 19 0,3-21 0,-3 21 17,-5-26-4,5 26-2,0 0-2,-24-8-2,3 5-2,-3 6-1,-3 7 0,3 6-1,9 11-1,1-1 0,4 6-1,7-3 0,3 0 0,5-5 0,6-3 0,-11-21 0,26 16-1,1-3 0,-1 0 0,3-7 0,-5-4 0,-5-2 0,2-8-17,0 3-3</inkml:trace>
  <inkml:trace contextRef="#ctx0" brushRef="#br1" timeOffset="537260.7294">11848 12544 37,'0'0'0,"0"0"0,0 0 15,0 0-1,0 0-3,0 0-1,0 0-2,0 0-1,0 0 0,0 0-1,-5-19-1,5 19-1,0 0-1,0 0 0,-24-13-1,-3 8 0,1 5-1,0 10 0,2 6 0,3 5 0,-3 3 0,0 3 0,-3 2-1,1-5 0,2-1 0,3-1 0,21-22 0,0 0 0,-13 18 0,13-18 0,0 0 0,18 16 0,9-5 0,5-6 0,2-2 0,6-1 0,5 1 0,0 5 0,-16 0 0,0 2 0,-8 4 0,-21-14 0,0 0 0,16 21 0,-11 0 0,-13-3 0,6 4 0,-17-1 0,-13-13 0,-2 5 0,-1 3 0,4-3 0,2-2 0,2-3 0,6-3 0,21-5-2,0 0-19</inkml:trace>
  <inkml:trace contextRef="#ctx0" brushRef="#br1" timeOffset="537848.7632">12039 12832 37,'0'0'0,"0"0"0,0 0 16,0 0-2,0 0-2,0 0-1,0 0-2,0 0-2,0 0-1,0 0-1,13-18-1,-13 18 0,13-24-1,-2 3-1,-1 0 0,1-1 0,-3 1-1,2-3 0,-2 3-1,0-3 1,-3 3 0,-2 3-1,-3 18 1,0 0-1,0 0 1,0 0-1,0 0 0,0 0 0,-21 13 0,2 8 0,1 11 0,5 5 0,2 3 0,3 2 0,5-2 0,3-9 0,3-1 0,5-7 0,-8-23 0,0 0 0,27 11 1,-1 2 0,6-8-1,2-5 0,1-2 0,-6-6-2,-3-5-2,1-1-16</inkml:trace>
  <inkml:trace contextRef="#ctx0" brushRef="#br1" timeOffset="538488.7995">12533 12660 31,'0'0'1,"0"0"16,0 0-2,0 0-3,0 0-1,-8-21-2,8 21-1,0 0-1,0 0-2,0 0 0,0 0-1,0 0-1,0 0 0,-23 19-1,1 4 0,-1 7 0,1 4 0,4 0-1,2 1 0,5-1 0,9-5 0,2-5 0,0-24-1,0 0 0,26 16 0,-2-3 0,3-10 0,2 2 0,2-5 0,6-8 0,3-5-2,-3-3-4,-13-2-15</inkml:trace>
  <inkml:trace contextRef="#ctx0" brushRef="#br1" timeOffset="539102.8349">12737 12671 120,'0'0'0,"0"0"0,0 0 1,-3 18 1,3 4 0,3 1 0,2 1 1,3 3-1,5 4 0,3 4 0,0-9 0,0-5 0,-16-21-1,24 11 0,-3 0 0,-2-3 0,-19-8 0,21 0-1,-3-11 1,1-2-1,-1-6 0,-2-7 0,-3-1 0,-5-2 0,-2 3 0,-6-1 0,0 3 0,0 6 0,0 18 0,0 0 0,0 0 0,0 0 0,0 0 0,0 0 0,0 0 0,13 18 0,-3 1 0,4-1 0,2 1 0,-1 0 0,-15-19 0,24 21 0,5-5 0,3-6 0,3-2-2,-1-8 0,-5 3-1,-5-6-1,-3 0 0,-21 3-15,19-5 4,-19 5 3,0 0 2,0 0 18,0 0-1,0 0 0,0 0-1,0 0 0,0 0 0,0 0 0,0 0-1,0 0 0,0 0 0,0 0 15,0 0-3,0 0-4,0 0-2,0 0-2,5-21-2,-5 21-2,5-29-1,-5 0-1,3-3 0,2-10-17,-2-3 0,2 5 2,0 8 0,3 3-16,5 11 4</inkml:trace>
  <inkml:trace contextRef="#ctx0" brushRef="#br1" timeOffset="539484.8567">13687 12613 128,'0'0'0,"0"0"2,0 0 0,0 0 1,0 23 0,3-1-1,2-4 0,0 1 0,0 2-1,6 0 0,-3-2-1,-3-1 0,-5-18-2,11 19-2,-11-19-17</inkml:trace>
  <inkml:trace contextRef="#ctx0" brushRef="#br1" timeOffset="539513.8584">13727 12451 128,'0'0'0,"0"0"0,0 0 0,0 0 0,0 0 0,0 0 0,0 0-19</inkml:trace>
  <inkml:trace contextRef="#ctx0" brushRef="#br1" timeOffset="539902.8807">13877 12279 125,'0'0'1,"0"0"1,0 0-1,0 0 1,0 24 0,8 8 0,3 2 0,5 1-1,2 4 0,3 9 0,1 0 0,-1-3 0,-3-8-1,-2-6 1,-3-4-1,-2-3-2,0-1-4,-11-23-15</inkml:trace>
  <inkml:trace contextRef="#ctx0" brushRef="#br1" timeOffset="540290.9029">13854 12740 136,'0'0'0,"0"0"0,0 0 1,23-14 0,4-1 0,2-4 0,8 1 0,0-4 0,-3 4-1,-2-1 0,-8 1 0,-3 5 0,-2 7 0,-19 6 0,21 0-1,-21 0 0,21 6 1,-21-6 0,21 18 0,-2 1 0,-1 2 0,3 0 0,-2 0 0,-1-2 0,-2-1 0,5 1 0,-21-19 0,19 16 0,-19-16 0,24 10 0,-3-5-1,-3-7 0,1-4-1,0-4-2,-1-1-15,-18 11 3,19-18 4,-19 18 2,13-24 2,-13 24 2,13-19 1,-13 19 18,0 0-1,0 0-2,0 0-1,0 0-1,0 0-1,0 0 0,8 30-1,-5 1-1,2 14-1,-2 6 0,-1-12 15,1 17-3,-1 7-4,1-7-2,5-8-2,0-4-20,3-4-3</inkml:trace>
  <inkml:trace contextRef="#ctx0" brushRef="#br1" timeOffset="541144.9517">15296 12491 37,'0'0'0,"0"0"15,0 0-2,0 0-2,-22-5-2,4-1-1,18 6-1,0 0-1,-21 8-1,-3 0-1,0 5 0,-2 6-1,-1 2 1,1 0-1,5 8 0,5-2 0,2 2 0,4-3-1,2 4 0,3-9 0,5 0-1,0-21 1,5 21-1,-5-21 0,0 0 0,21 13 0,0-7 0,0-4 0,3-10-1,-3-2 1,-2-4-1,-19 14 0,13-23 0,-2-4 0,-6 3 0,3 3 0,-3 0 0,1 3 0,-6 18 0,0 0 0,26-14 0,3 14 0,0 8 0,-2 8 0,-4 13 0,1 3 0,-3 10 0,-5 3 0,-2 3 0,1-14 0,-7 9 0,-2-4 0,-4 1 0,-4 0 17,-6 2-4,-6-10-2,1-11-2,-3-3-2,-2-4-2,-9-12-1,-4-7 0,-1-3-1,0-5-17,11-6 1,5 1 1,3-11 1,10 0-17</inkml:trace>
  <inkml:trace contextRef="#ctx0" brushRef="#br1" timeOffset="541533.9739">15579 12491 131,'0'0'1,"0"0"1,0 0 0,0 0 0,0 0-1,-14 21 0,9 11 0,5 2 0,8 3 0,3-5 0,-1-3 0,1-5 0,-1-3 0,-10-21-1,22 16 0,1-8 1,-1-8-1,1-3 0,1-10 0,-3-3 0,-2-5 0,-3-3 0,-6-2 0,-2-1 0,0 4 0,-3 1 0,-2 4 0,-3 18 0,0 0 0,0 0 0,0 0 0,0 0 0,0 0 0,5 26 0,3-5 0,0 1 0,0-1 0,-8-21-2,16 26-1,-16-26-3,21 19-16</inkml:trace>
  <inkml:trace contextRef="#ctx0" brushRef="#br1" timeOffset="541921.9961">16065 12459 128,'0'0'1,"0"0"1,0 0 0,0 0 0,22-10 1,1 7 0,1 0 0,0 6-1,-3 0 0,-2 13 0,2 2-1,-5 1 0,0 7 0,-3-2 0,-2-6-1,-4 1 0,-7-19 0,0 0 0,6 18 1,-6-18-1,0 0 17,0 19-4,0-19-2,0 0-3,0 0-17,-21 0 0,-1 0 1,-1 0 2,-4 8 1,1 0 1,2 2 1,0 4 1,6 1 0,18-15 0,-16 22 1,8-4 0,8-18 0,0 0 0,18 16 1,9-5-1,2-6-1,3-8-2,-6-5-18,3-5 2</inkml:trace>
  <inkml:trace contextRef="#ctx0" brushRef="#br1" timeOffset="542308.0182">16476 12652 120,'0'0'1,"0"0"1,0 0 0,0 0 0,2 22 1,6-4 0,-8-18 0,11 19-1,-11-19 0,0 0 0,0 0 0,0 0 0,0 0 0,0 0 0,0 0-1,0 0 0,0 0 0,0 0 0,18-22-1,-4-7 0,-1-8 0,0 3-2,0 2-1,3 6-2,3-1-17</inkml:trace>
  <inkml:trace contextRef="#ctx0" brushRef="#br1" timeOffset="542706.041">16978 12427 37,'0'0'18,"0"0"-2,0 0-2,-24-2-2,-2 2-1,8 5-1,-9 0 14,-10 9-5,5 4-3,8 9-3,3 2-3,3 5-2,10 1-1,5 2-2,3-8-1,5-3-1,9-2 0,4-8-1,1-3 0,2-8-1,-21-5 0,24 6 0,-6-9 0,3-2-1,3-6 0,0-5 0,0-2-17,-3-14 2,-5-8 3,-6-7 2,-2-1 1,-5-13 2,-6-10 1,-10-6 1,-8-10 1,0 5 1,2 23 1,3 14 1,3 19 0,13 26 1,-13-19 0,13 19 1,-5 40 1,5 13 0,8 8 15,10 24-3,6-14-3,2-5-2,-2-5-2,0-5-1,-5-9-1,-1-12-1,-5-6-1,3-8-19,-16-21-2,0 0-16</inkml:trace>
  <inkml:trace contextRef="#ctx0" brushRef="#br1" timeOffset="543096.0633">17259 12287 140,'0'0'0,"0"0"1,0 0 1,0 0 0,0 0 17,24 0-4,5 3-3,0-3-2,3 3-2,-6-1-2,0-4-1,-4-4-1,-22 6-1,21-2-1,-21 2-17,18-8 1,-18 8 0,0 0 0,0 0-15</inkml:trace>
  <inkml:trace contextRef="#ctx0" brushRef="#br1" timeOffset="543470.0844">17312 12451 128,'0'0'2,"0"0"0,0 0 1,0 0 1,0 0-1,31 8 16,14-5-3,0 2-4,3-5-2,5-5-2,-11 0-18,-7-1-4,-12 4-17</inkml:trace>
  <inkml:trace contextRef="#ctx0" brushRef="#br1" timeOffset="544496.1434">12144 13396 31,'0'0'1,"0"0"15,0 0-2,0 0-2,0 0-1,0 0-2,0 0-1,0 0-2,0 0-1,0 0-1,0 0-1,0 0 0,14 21 0,1 11-1,1 5 0,-2 2-1,-1-1 0,0-1 0,-5-8 0,0-3-1,0-7 1,-8-19-1,0 0 1,0 0-1,0 0 1,0 0 0,0 0 0,0 0 0,0 0-1,5-29 0,0-8 0,1-3 0,-4 3 0,4 5 0,-1 6 0,3 2 0,5 0 0,3 3 0,3 0 0,-1 5 0,3 8 0,0 5 0,1 6 0,-4 10 0,-18-13 0,19 19 0,-4 4 0,-1 1 0,-6 8 0,0 8 0,-1-11 0,-1 2 0,-1-4 0,0-3 0,-2-6-2,-3-18-2,0 0-16</inkml:trace>
  <inkml:trace contextRef="#ctx0" brushRef="#br1" timeOffset="544928.1681">12681 13406 115,'0'0'1,"0"0"0,0 0 1,0 0 1,0 0-1,3 24 0,2 0 0,3 8 0,-10 0 0,7-1-1,3-2 0,3 1 0,-1-9 0,3 0-1,-13-21 0,0 0 0,19 16 0,-19-16 1,0 0 0,21 2 0,-21-2 0,19-16-1,-4-7 0,-1-1 0,-1-5 0,-5-3 0,0 3 0,-3 5 0,0 3 0,-5 21 0,0 0 0,0 0 0,0 0 0,0 0 1,0 0 0,0 0-1,0 0 0,8 26 0,0 1 0,-3-1 0,3 1 0,0-9 0,0 1 0,-8-19-1,11 18-3,-11-18-16</inkml:trace>
  <inkml:trace contextRef="#ctx0" brushRef="#br1" timeOffset="545324.1906">13234 13422 120,'0'0'0,"0"0"1,0 0 1,0 0 0,0 0 1,0 0-1,0 0 0,0 0 0,0 0 0,0 0 0,0 0-1,-23 0 0,1 8 0,4 8 0,2 5 0,5 6 0,6 4 0,3-4 0,4 2-1,6-8 0,5-2 0,-13-19 0,24 18 0,3-10 0,-1 3 0,-2-11 0,-3-3 0,-2-5-1,-19 8-2,21-18-1,-3-3-17,-2-3 2</inkml:trace>
  <inkml:trace contextRef="#ctx0" brushRef="#br1" timeOffset="545720.2134">13396 13100 120,'0'0'1,"0"0"1,0 0 1,0 0 0,0 0 0,0 0-1,0 0 0,0 0-1,-5 26 0,5 6 0,5 2 0,5 6 0,1 7 0,2-2 0,3-10 0,0 7-1,0 6 0,0-1 0,0-4 0,-11-9-2,3-5-2,2-2-17</inkml:trace>
  <inkml:trace contextRef="#ctx0" brushRef="#br1" timeOffset="546121.2363">13719 13565 31,'0'0'18,"0"0"-3,0 0-2,0 0-2,0 0-1,0 0-1,0 0-2,0 0-1,0 0-1,13-21-1,-3 2-1,4 1 0,-1-1-1,-13 19 0,13-18-1,-13 18 0,11-19 0,-11 19 0,8-23 0,-6 4 0,-2 19-1,-2-21 0,2 21 0,0 0 0,0 0 0,0 0 0,0 0 0,-19 10 0,19-10 0,-16 30 0,6 7 0,2 2 0,2 4 0,9-9 0,2-2 0,3-6 0,6-5 1,7-7-1,5-9 0,9-5 1,-4-5-1,-2-6-1,1-5-1,-4-5-2,3 0-17</inkml:trace>
  <inkml:trace contextRef="#ctx0" brushRef="#br1" timeOffset="546534.26">14137 13396 37,'0'0'17,"0"0"-3,0 0-2,0 0-1,0 0-2,0 0-1,0 0-1,18-3-1,-18 3-1,21 8 0,-2 3-1,2 5 0,-2 2-1,-4 1-1,1 2 0,-2-3 0,-14-18-1,10 19 0,-10-19 0,0 0 0,0 0 0,0 0-1,0 0 0,0 0 0,0 0 0,-18 2 0,-4 1-1,1 0 0,3 2 0,-3 3 0,2 8 0,19-16 1,-18 24 0,7-3 0,11-21 0,-8 21 0,8-21 0,0 0 0,0 0 0,0 0 0,0 0 0,26 0 0,4-8-2,4-2 0,3-1 0,0 3-1,-8 3 0,6 7 0,-1 6 0,0 6 1,-7 4 0,-6 1 0,-21-19 1,16 18 2,-16-18 1,0 0 0,5 21 1,-5-21 0,0 0 1,0 0 0,0 0 15,0 0-3,0 0-3,-5-18-3,5-9-2,8 1-2,5-9-1,6-4-1,10 4-1,10 4 0,17-1-1,-1 3-17,6 5-2,-5 11-18</inkml:trace>
  <inkml:trace contextRef="#ctx0" brushRef="#br1" timeOffset="547299.3037">15303 13433 37,'0'0'17,"0"0"-4,0 0-2,0 0-1,3 18-2,2 9 0,3 10-2,3 3 0,5 5-1,0-3-1,-3 6 0,-2-1-1,-1 1 0,-2-6 0,0-13-1,-3 0 0,1-2-1,-4-6 0,1-3 0,-3-18 0,0 22 0,0-22 0,0 0 0,0 0 0,0 0 0,0 0 0,0 0 0,0 0 16,-21-37-3,2-11-3,3-10-2,3 5-2,2-8-18,11-18 2,3 10 2,8 19 1,2 13 1,0 2 1,6 11 1,2 6 1,3 5 0,-1 7 1,1 9 0,-3 2 0,-21-5 0,0 0 0,0 0 1,3 27 0,-8 2 0,-8 3 0,-3-1 0,-5 4 0,-1-6 0,1-5 0,0-1 0,3-4-1,18-19-1,0 0-1,0 0-1,0 0-18</inkml:trace>
  <inkml:trace contextRef="#ctx0" brushRef="#br1" timeOffset="547711.3273">15782 13351 131,'0'0'0,"0"0"1,0 0 1,0 0 0,-26-13 0,5 13 0,-3 10 0,3 9 0,5 2-1,3 3 1,5 7-1,5 4 0,11-3 0,5-3 0,8-5-1,3-9 1,0-9 0,0-6-1,0-8 1,-3-5-1,0-9 0,-2-4 0,-4-3 0,1 10 0,-10-2 1,-4 0-1,-4 0 0,-6 0 0,-6 2 0,14 19 0,-21-16 0,-3 8 0,1 11 0,-1 2-1,3 3-2,2 3-1,19-11-18</inkml:trace>
  <inkml:trace contextRef="#ctx0" brushRef="#br1" timeOffset="548114.3503">16121 13422 37,'0'0'0,"0"0"16,0 0-2,16 27-2,-5-6-1,-4 0-1,-7-21-2,0 0-1,3 19 0,-3-19-1,0 0-1,0 0 0,0 0 15,0 0-4,0 0-3,-16-22-2,3 1-3,2 0-1,3-5-2,11-1-1,2-2 0,9-3-1,2 3-1,5 3-17,2 5-1,-1 2 0</inkml:trace>
  <inkml:trace contextRef="#ctx0" brushRef="#br1" timeOffset="548524.3738">16486 13425 31,'0'0'18,"0"0"-3,0 0-1,0 0-2,24-3-1,-3 1-2,0-1 0,0-2-2,1-1-1,-4-4-1,1-1-1,-19 11-1,21-26-1,-5-3 0,-3 2 0,-2 3-1,-4 1 0,1-1 0,-5 5-1,-3 19 0,0 0 0,0 0 0,0 0 0,0 0 0,-21 0 0,-3 14 0,0 4 0,-5 6 1,0 13-1,-3 0 17,3 3-3,11 2-3,4-2-2,14 2-2,6-2-1,10-9-1,7-7-1,12 0-1,-3-11-1,2-7 0,6-6 0,7-3-1,1-5 0,-14-3 0,-7 6-1,-3 2-20</inkml:trace>
  <inkml:trace contextRef="#ctx0" brushRef="#br2" timeOffset="660313.7678">13502 10242 31,'0'0'0,"0"0"0,0 0 0,0 0 0,0 0 0,0 0 1,0 0 0,0 0-1,0 0 0,0 0 0,0 0 0,0 0 0,0 0 16,0 0-2,0 0-3,0 0-2,0 0-2,0 0 0,0 0-2,23 3-1,4-1 0,-3-4-1,0-1 0,-1-2-1,1-1 0,-3 1 0,-2-3 0,-1 0-1,-18 8 0,24-10 0,-3-4 0,3 4 0,3-3 0,2-1-1,3-4 1,-1 2 0,4-3-1,4-2 1,1 3 0,0 2-1,-3 0 0,-3 13 0,-5-2 0,3 0 0,5-3 0,3-5 0,-6-1 0,3 1 0,8-3 0,3-2 0,-1 2 0,-4 0 0,-1-8 0,8 0 0,6 3 0,2-3 1,8 1-1,-5-4 0,-3 1 0,-5-3 1,8 5-1,-8-5 0,11 0 1,4-3 0,-7 11-1,-8 0 0,0-1 0,8 1 0,0-5 0,0-1 0,2 1 0,-5 5 0,-7 2 0,-12 3 0,-2 3 0,-8 0 0,-5 2 0,-24 11 0,0 0-1,0 0-1,0 0-2,0 0-15</inkml:trace>
  <inkml:trace contextRef="#ctx0" brushRef="#br2" timeOffset="661419.831">13626 10009 31,'0'0'0,"0"0"0,0 0 0,0 0 0,0 0 0,0 0 1,0 0 0,0 0-1,0 0 0,0 0 0,0 0 0,0 0 16,0 0-3,0 0-2,0 0-2,0 0-1,0 0-2,0 0-1,0 0-1,0 0 0,0 0-1,-21 5 0,0 6-1,2 2 0,19-13 0,-13 19 0,-3 5-1,-2-6-1,-1 3 0,1 0 1,-1-2 0,0 0 0,4-1-1,15-18 0,-14 19 0,14-19 0,0 0 0,-13 18 0,13-18 0,0 0 0,0 0 0,0 0 0,0 0 0,0 0 0,0 0 0,0 0 0,0 0 0,0 0 0,24 19 0,0-9 0,5-2 0,-8-5 0,8 2 0,8-5 0,3 0 0,-3 3 0,-3-1 0,-5 4 0,1 2 0,-4-3 0,0 3 0,1 0 0,-6 0 0,-2 2 0,-19-10 0,18 11 0,-18-11 0,0 0 0,0 0 0,21 8 0,-21-8-1,19 5-17</inkml:trace>
  <inkml:trace contextRef="#ctx0" brushRef="#br2" timeOffset="663170.9312">16272 8567 37,'0'0'15,"0"0"-2,0 0-2,0 0-1,0 0-1,0 0-1,0 0-1,0 0-1,0 0-1,0 0-1,0 0-1,0 0-1,-21 0 0,0-8 0,21 8-1,-24 3 0,0-3 0,3-5 0,2 10-1,19-5 0,-18 3 0,18-3 0,0 0 0,0 0 0,0 0 0,0 0 0,0 0 0,0 0 0,0 0 0,0 0 0,0 0 0,0 0 0,0 0 0,0 0 0,0 0 0,0 0 0,0 0 0,0 0 1,-8 18 0,2 6 0,6 5-1,0 5 1,0 1-1,0-1 1,0 1 0,-2-1-1,2 0 0,-3 6 0,1-6 1,-1-4-1,0-7 1,1 1-1,2 0 0,-3-5 1,6 2 0,-3-21-1,8 23 1,-8-23-1,0 0 1,23 22 0,1-6-1,0-3 0,0-11 0,0 1 0,2-6 0,1-2 0,2-5-1,0-4 1,0 1 0,-5-3-1,-6 3-2,-18 13-2,0 0-16</inkml:trace>
  <inkml:trace contextRef="#ctx0" brushRef="#br2" timeOffset="663572.9542">16113 8985 37,'0'0'0,"0"0"0,0 0 15,0 0-2,0 0-1,0 0-2,0 0-1,19-21-1,4 0-2,-1 5-1,-1 0-1,-3 3-1,-18 13 0,24-19-3,-5 4-18</inkml:trace>
  <inkml:trace contextRef="#ctx0" brushRef="#br2" timeOffset="664101.9844">16468 8861 115,'0'0'1,"0"0"-1,0 0 1,0 0 0,0 0 1,-3 18 0,0 4 0,3 4 0,0 3 0,0-29 0,6 24 0,-4-3 0,1 0 0,-3 0 0,3-2-1,-3-19 0,0 0 0,0 0 0,0 0 0,0 0 0,0 0-1,0 0 0,0 0 0,5-19 0,-5 19 0,10-31 0,6-6 1,0 0-1,0 2 0,3 9 0,-4 2 0,1 3 0,-16 21 0,22-8 0,-22 8 0,21 2 0,-21-2 0,21 27 0,-3 2 0,-4-2 0,-1 2 0,-3 2 0,-2-4 0,-8-27 0,8 18 0,-8-18 0,8 22-2,-8-22-3,0 0-16</inkml:trace>
  <inkml:trace contextRef="#ctx0" brushRef="#br2" timeOffset="664718.0196">17089 8774 120,'0'0'1,"0"0"1,0 0 1,0 0-1,-2-19 1,2 19 0,0 0 0,-6-21 0,6 21 0,0 0-1,0 0 0,0 0-1,0 0 0,-18 5 0,18-5 0,-21 19 0,0-1-1,-1 1 0,7 2 0,-1 5 1,0 6-1,3 0 0,5 2 0,5-5 0,3-5 0,8-5 0,-8-19 0,24 5 0,2-10 0,-2-9 0,0-9 0,-6-9 0,-2 0 0,-3-2 0,-2 5 0,-3 2 0,0 3 0,-3 3 0,1 3 0,-6 18 0,0 0 0,0 0 0,0 0 0,0 0 0,18 2 0,-18-2 0,19 22 0,-4 1 0,1 4 0,-2 10 0,-4 0 0,1 3 0,-6-14 0,0 8 0,-5 1 0,-5 2 0,-3 5 0,-5-5 0,-3-5 0,-5 0 0,-3-1 1,3-4-1,2-3 0,1-3 0,-1-8 0,19-13 0,-21 3 0,21-3 0,-18-6 0,18 6 0,0 0-2,-6-23-4,12-4-17</inkml:trace>
  <inkml:trace contextRef="#ctx0" brushRef="#br2" timeOffset="665124.0429">17455 8744 128,'0'0'1,"0"0"0,0 0 1,0 0 0,0 0 1,0 0 0,-3 24 0,3 5 0,0 3-1,3 8 16,2 2-4,0-5-2,-2-8-3,2-10-18,-2 2-3,-3-21-17</inkml:trace>
  <inkml:trace contextRef="#ctx0" brushRef="#br2" timeOffset="665156.0447">17402 8374 144,'0'0'1,"0"0"0,0 0 17,0 0-3,0 0-3,0 0-2,0 0-3,0 0-1,0 0-1,0 0-19,0 0-20</inkml:trace>
  <inkml:trace contextRef="#ctx0" brushRef="#br2" timeOffset="666544.124">17730 8768 37,'0'0'0,"0"0"0,0 0 16,0 0-3,0 0-2,0 0-1,0 0-2,0 0-1,0 0-2,0 0-1,0 0 0,0 0 0,0 0-1,0 0 0,0 24 0,0-3-1,0 0 0,0-2 0,0-19-1,-6 24 0,6-24 0,-5 21 0,5-21 0,-8 18 0,8-18 0,0 0-1,0 0 1,0 0-1,0 0 0,0 0 0,0 0 0,0 0 0,13-29 0,3 0 0,3 3 0,-3-1 0,0-2 0,2 3 0,-5 2 0,3 5 0,-16 19 0,0 0 0,19-5 0,-19 5 0,21 27 0,-5-1 0,-3 6 1,-2 0 0,-3-1 0,-1-2 0,-4 1-1,2-7 0,-2-4 0,-3-19 0,0 0-1,0 0-1,0 0-3,0 0-17</inkml:trace>
  <inkml:trace contextRef="#ctx0" brushRef="#br2" timeOffset="667749.193">18161 8842 37,'0'0'0,"0"0"0,0 0 15,0 0-2,0 0-1,0 0-2,0 0-1,0 0-1,0 0-2,19 3-1,2 0 0,0 2-1,-21-5-1,24 0 0,-6 0-1,-18 0 0,21-8-1,-21 8 0,19-13 0,-19 13 0,16-21-1,-6 2 0,-10 19 0,8-21 1,-2-3 0,-4 6-1,-2 18 0,-5-19 0,5 19 0,0 0 0,0 0 0,-19-3 0,1 14 0,-3 8 0,0 4 0,-1 1 1,4 3 0,7-1 0,3 3 0,6-5 0,4 0 0,6-6 0,-8-18 0,0 0 0,21 19 0,1-6 0,-1-2 0,-3-6-1,-18-5 0,19-3 0,-19 3 0,0 0-2,18-5 0,-18 5-2,0 0-18</inkml:trace>
  <inkml:trace contextRef="#ctx0" brushRef="#br2" timeOffset="668282.2235">18502 8909 31,'0'0'1,"0"0"15,0 0-2,0 0-1,0 0-1,0 0-2,0 0-1,0 0-1,0 0-2,21 2 0,-2 1-2,5-6 0,-3-2-1,3-3-1,-6 0 0,-18 8-1,21-13 0,-21 13 0,19-16 0,-6-3 0,-13 19 0,0 0-1,11-23 1,-3 4-1,-8 19 0,2-18 0,-2 18 0,0 0 0,0 0 0,0 0 0,-18-11 0,-1 8 0,1 6 0,18-3 0,-21 16 0,-1 2 0,7 3 0,1 3 1,4 8 0,2 0 0,5 0 0,3-6 0,8-2-1,-8-24 0,19 10 0,2 1 1,3-8-1,-1-1 0,4 6 0,-6-8-1,0-2-2,-2-4-1,-19 6-2,21-10-15,0-4 3</inkml:trace>
  <inkml:trace contextRef="#ctx0" brushRef="#br2" timeOffset="668697.2472">18936 8864 37,'0'0'0,"0"0"0,0 0 16,0 18-3,0 3-1,3-2-1,-3-19-2,3 18-1,-3-18-1,2 21-1,-2-21-1,0 0-1,0 0 0,0 0-1,0 0 0,0 0-1,0 0 0,0 0-1,0 0 0,0 0-1,0 0-1,11-26-1,2 2-3,-2 0-15</inkml:trace>
  <inkml:trace contextRef="#ctx0" brushRef="#br2" timeOffset="669874.3146">18965 8869 37,'0'0'0,"0"0"0,0 0 15,0 0-1,0 0-2,0 0-2,0 0-2,0 0-1,-5 18 0,2 4-2,3 4 0,3 3-1,2-2 0,-5-27-1,11 23 0,-3-1-1,0-1 0,-8-21 0,8 21 0,-8-21-1,0 0 0,0 0 1,0 0-1,0 0 0,2 21 0,-2-21 0,0 0 17,0 0-4,0 0-3,0 0-2,-2-26-2,2 26-1,0-27-1,10-2-1,1-8-1,5 0-1,0 3 0,2 4 0,-2 4-1,0 5 0,2-3 0,-2 0 0,-16 24-1,21-16 0,-2 6 0,0 2 0,-1 2 0,-18 6 0,0 0 0,0 0 0,0 0 0,0 0 0,0 0-17,0 0-3,0 0-15</inkml:trace>
  <inkml:trace contextRef="#ctx0" brushRef="#br2" timeOffset="670298.3389">19325 8813 131,'0'0'1,"0"0"-1,0 0 2,0 0 0,3 21 1,-1 1 1,-4 1 15,2 1-4,10 0-3,-7-3-2,-3-21-2,0 0-2,0 0-1,0 0-18,0 0-2,0 0-16</inkml:trace>
  <inkml:trace contextRef="#ctx0" brushRef="#br2" timeOffset="670329.3406">19333 8546 128,'0'0'2,"0"0"0,0 0 0,0 0 1,0 0 0,0 0 0,0 0-1,0 0 0,0 0-1,0 0 0,0 0-1,0 0-3,0 0-19</inkml:trace>
  <inkml:trace contextRef="#ctx0" brushRef="#br2" timeOffset="670754.3649">19582 8819 125,'0'0'1,"0"0"1,0 0 1,-3 21 0,1 0 1,2 0-1,0 0 0,0 0-1,0-2 0,0-19 0,0 18 16,0-18-4,0 0-3,0 0-2,0 0-2,0 0-1,0 0-1,0 0-1,0 0-1,0 0-1,2-18 0,3-9-1,1-4 0,-1 2 0,0 2 0,6 6 0,-1-3-1,-10 24 0,19-16 0,2 8 0,3 6 0,-3 4 0,3 4 0,-3 7-16,3 8 3,-3-2 3,0 4 0,-2-1 0,5 1-2,-1 4-14</inkml:trace>
  <inkml:trace contextRef="#ctx0" brushRef="#br2" timeOffset="671197.3903">20304 8805 37,'0'0'17,"0"0"-3,-24-18-1,8-1-2,-5 3-1,21 16 0,-24-15-1,1 7 14,-4 8-4,1 8-4,-1 5-3,3 8-2,3 5-2,5 3-2,1 9-1,4-4-1,3 0-1,5-2 0,1-11-1,2-21 0,0 0-1,0 0 0,21 13 0,5 1 0,3-12 0,3-12-1,204-9 0,-289-2 0,26-5 0,9 2 0,7 0 0,3 3 0,8 21 0,0 0 0,0 0 0,0 0 0,0 0 0,0 0 0,0 0 0,0 0 0,16 24 1,0 2 0,-3 6-1,3 2 0,-3-10 0,-5 5 0,0 11 1,-2 7-1,-6-4 0,-3-1 0,-8 0 0,-2 1 0,-11-4 0,-5-1 0,11-7 0,-11-2 0,-11-7 0,0-7 0,-2-4-18,-8-11-21</inkml:trace>
  <inkml:trace contextRef="#ctx0" brushRef="#br2" timeOffset="672061.4397">16584 9459 37,'0'0'15,"0"0"-1,0 0-3,0 0-1,0 0-1,0 0-1,0 0-1,-24 0-1,6 5-1,-3 6-1,2 5-1,3 7 0,6 9-1,2 10 0,2-2 0,4-3-1,2-2 0,8-4 0,2-7 0,6-5-1,5-6 1,6-5-1,-3-5 0,-1-6 0,1-5 1,-3-8-1,-2-5 0,-3-8 0,-3-8 0,0-6 0,-5 4 0,-3-1 0,-7-5 0,-4-3 0,-1 9 0,-7 2 0,1 10 0,3 3 0,10 24 0,0 0 0,-22 0 0,22 0-1,-18 30-1,13-1-2,5-3-16,13-5 2</inkml:trace>
  <inkml:trace contextRef="#ctx0" brushRef="#br2" timeOffset="672494.4645">17029 9276 120,'0'0'1,"0"0"1,0 0 1,0 0 0,-27-8 1,3 6-1,0 7 1,3 6-1,21-11 0,-23 31 15,7 12-3,2 2-3,12-6-3,4 12-1,4 4-2,2 3-1,2-5-1,3-5-1,3-3-1,-2-5 0,-1-6 0,3-2-19,0-6 1,-3-5 0,-13-21-14</inkml:trace>
  <inkml:trace contextRef="#ctx0" brushRef="#br2" timeOffset="672933.4896">16867 9713 128,'0'0'0,"0"0"2,0 0 0,0 0 0,0 0 0,0 0 0,0 0 0,0 0 0,32 10-1,8-15 0,2-8 0,-5-11-1,0-2-1,0-3-3,0 7-17,3 1 3</inkml:trace>
  <inkml:trace contextRef="#ctx0" brushRef="#br2" timeOffset="672964.4913">17547 9327 125,'0'0'1,"0"0"1,0 0 0,0 0 1,-26-8 0,2 5 0,-5 3 0,0 0 0,0 3 16,-6 10-4,9 3-3,5 2-3,2 6-1,6 8-2,5 2-1,3 3-1,2 6-1,6 4-1,2 1 0,5-1 0,4-10-1,7-2 0,0-1 0,0-7-17,0-1 0,1 1 1,-7-9 0,-15-18-14</inkml:trace>
  <inkml:trace contextRef="#ctx0" brushRef="#br2" timeOffset="673391.5158">17280 9805 37,'0'0'17,"0"0"-3,0 0-1,0 0-2,0 0-1,0 0-2,0 0-1,0 0-1,5-21-1,8 3-1,17-3 0,4-1-1,0-1 0,-2 1-1,-3 1-1,-5 3 0,0 2 0,-3 3-3,0 2-3,-2 0-17</inkml:trace>
  <inkml:trace contextRef="#ctx0" brushRef="#br2" timeOffset="673423.5176">17775 9533 125,'0'0'2,"0"0"0,0 0 1,0 0 0,-14 24 1,4 2-1,10 3 0,3 6-1,4-4 0,4 1-1,0-8 0,2-5 0,-13-19-1,0 0-2,0 0-3,21 18-17</inkml:trace>
  <inkml:trace contextRef="#ctx0" brushRef="#br2" timeOffset="673454.5194">17814 9366 131,'0'0'0,"0"0"1,0 0-1,0 0 0,0 0 0,-5 19 0,5-19-2,8 18-18</inkml:trace>
  <inkml:trace contextRef="#ctx0" brushRef="#br2" timeOffset="673890.5442">18227 9372 125,'0'0'1,"0"0"1,0 0 1,-32 7 0,6 7 1,5 4 0,2 6 15,-2 2-3,3 6-4,2 3-2,5 2-2,3 2-1,6 1-2,4-6-1,6-2-1,3-8 0,-1-3-1,-10-21 0,19 13-1,2 1 0,5-9 0,4-8-1,-4-5-18,3-5-1,-2-3-15</inkml:trace>
  <inkml:trace contextRef="#ctx0" brushRef="#br2" timeOffset="674321.569">18415 9578 115,'0'0'1,"0"0"-1,0 0 2,0 0 0,0 0 1,0 0 0,0 0-1,21-5 0,0-3 0,-2-3 0,-19 11-1,21-16 0,-13-2 0,-3-3 0,3-1-1,-8-1 0,5 4 0,-5 19 0,0 0 0,0 0 0,0 0 0,-21-3 0,0 14 1,0 5 0,0 5 1,2 5 0,6 4 0,2 7 16,6 2-3,5-4-3,5-6-2,6-5-2,8-9-2,4 1-1,4-8-1,-6-5-1,5-3 0,1-5-1,-1-1-17,-2-2-1,-5 3 0,-19 5-14</inkml:trace>
  <inkml:trace contextRef="#ctx0" brushRef="#br2" timeOffset="674355.5708">18748 9451 134,'0'0'2,"0"0"-1,0 0 2,0 0 0,19 3 16,5-6-4,-3-5-3,5 3-2,-2-1-2,-3 6-2,-2-2-1,-19 2-18,0 0-1,0 0-2,0 0-13</inkml:trace>
  <inkml:trace contextRef="#ctx0" brushRef="#br2" timeOffset="674770.5946">18703 9591 31,'0'0'21,"0"0"-4,0 0-2,0 0-1,0 0 14,22 16-5,1-3-5,6 0-3,3-5-3,3-2-3,-4-1-2,-4-5-1,-1 5-21</inkml:trace>
  <inkml:trace contextRef="#ctx0" brushRef="#br2" timeOffset="676263.6798">16544 10253 37,'0'0'0,"0"0"15,0 0-2,0 0-1,0 0-2,0 0-1,0 0-2,0 0-1,0 0-1,0 0-1,-5 21-1,2 11 0,6 10-1,0 0 0,5-5 0,-3 0-1,6 0 0,-4 3 0,1-6 0,0-7-1,0-6 0,-8-21 0,0 0 1,0 0 0,0 0-1,0 0 1,0 0 0,0 0 0,3-24 0,0-5-1,-1-3 0,1-2 0,2-6 0,3-2 0,3 2 0,-1 8 0,1 3 0,-3 11 0,-8 18 0,0 0 0,0 0 0,24-5 0,-6 13 0,1 5 0,-1 11 0,-2-1 0,3 6 0,-4-2 0,-1-3 0,-4-3 0,1 0 0,-3-2 0,0-1 0,0 1-3,0-1-17</inkml:trace>
  <inkml:trace contextRef="#ctx0" brushRef="#br2" timeOffset="676727.7066">16992 10298 37,'0'0'16,"0"0"-3,0 0-1,0 0-2,0 0-1,0 0-1,0 0-1,0 0-1,-6 18-2,6 9 0,6 7-1,-1 3 0,3-8-1,0-2 0,2-1-1,-2-2 0,3-6 0,-11-18 0,0 0-1,0 0 1,0 0 0,0 0-1,18-2 0,-18 2 0,0 0 0,19-21 0,-9-3 0,1-3 0,-6 1 0,1 7 0,-4 1 0,-2 18 0,0 0 0,0 0 0,0 0 0,0 0 0,0 0 0,11 18 0,-3 3 0,-3-2 0,6-1 0,-3 1 0,2 0 0,1-1 0,-11-18 0,16 21-2,-16-21-3</inkml:trace>
  <inkml:trace contextRef="#ctx0" brushRef="#br2" timeOffset="677164.7316">17507 10335 122,'0'0'1,"0"0"0,0 0 1,0 0 0,0 0 1,0 0 0,0 0-1,0 0 0,0 0-1,-18 21 1,2 5 0,0 1 0,6 2 0,4-8 0,4 0-1,2-2 0,2-1 0,6 1 0,-8-19 0,0 0-1,21 21 0,-2-8 0,-1-2 0,4-3-2,1-3-1,-1-2-2,-1-9-17,3-2 3</inkml:trace>
  <inkml:trace contextRef="#ctx0" brushRef="#br2" timeOffset="677603.7567">17761 10067 120,'0'0'2,"0"0"1,0 0 0,0 0 1,0 0 0,-21 8 0,21-8 16,-10 37-4,-6 3-3,11 0-3,5-1-2,0 6-2,7 3-1,7 0-1,-1-9-1,0-4 0,3-6-1,3 0 0,-4-8-19,-1 0-2</inkml:trace>
  <inkml:trace contextRef="#ctx0" brushRef="#br2" timeOffset="678045.7818">17928 10456 128,'0'0'0,"0"0"0,0 0 1,0 0 1,0 0 1,0 0-1,0 0 0,24 11 0,2-3 0,1-6 0,-3-4 0,0-3-1,-3-6 0,-21 11 0,21-21-1,-5 0 0,-3-1 0,0-4 0,-2 2 0,-3 0 0,0 3 0,-6 0 0,-4-3 0,-1 3 0,-2 3 0,5 18 0,0 0 0,0 0 0,0 0 0,-21-6 0,-1 12 0,1 7 0,-3 11 0,3 10 0,0 11 1,8 5 0,5-5 16,5 3-3,11-1-3,5-7-2,9-5-2,4-12-1,3-1-1,11-9-1,0-11-1,2-10-1,-8 1 0,-5-4 0,-7-2-18,-22 13-4</inkml:trace>
  <inkml:trace contextRef="#ctx0" brushRef="#br2" timeOffset="678491.8075">18574 10226 37,'0'0'16,"0"0"-2,0 0-2,0 0-2,0 0-1,0 0-2,0 0-1,-21 8-1,21-8 0,-14 21-1,4 8-1,-3 8 0,2 0 0,3-2-1,3-3 0,5-6 0,2-2 0,1 2 0,8-5-1,-6-2 0,-5-19 0,24 13-1,2-7 1,3-9-1,-2-8 0,-3-2 0,-3-3 0,-3-2 0,-5-6 0,1-3 0,-9-4 0,-5-1 0,-5 0 0,-6 3 0,-2 5 0,-3 6 0,16 18 0,-21-14-1,21 14-2,-19-2-2,19 2-16</inkml:trace>
  <inkml:trace contextRef="#ctx0" brushRef="#br2" timeOffset="678933.8328">18931 9993 125,'0'0'1,"0"0"1,0 0 0,0 0 0,-21 11 0,21-11 0,-16 34 0,11 17 0,7 4 0,6-2 0,3 8-1,-1 2 0,1-7 0,0-8 0,-1-6-1,6 0 0,-3-7 0,3-9-2,0-5-3,-16-21-17</inkml:trace>
  <inkml:trace contextRef="#ctx0" brushRef="#br2" timeOffset="679381.8584">19158 10250 134,'0'0'0,"0"0"0,0 0 2,-10 32 0,5 2 0,2 3 1,3 0 0,5-5-1,1-6 16,1 3-4,1-7-2,3-4-3,-11-18-2,0 0-1,21 16-1,-2-8-1,-1-11-1,1-2-1,2-8 0,0-6 0,-2-10-1,-9-10-16,3-12 2,-2 6 3,-3 8 2,-5 3 2,-1 13 1,-2 21 1,0 0 1,0 0 0,0 0 1,0 0 0,19 21 1,-9 5 16,1 6-2,-3 2-3,2 1-2,-4-9-2,-1-2-1,3-5-1,-8-19-1,0 0-17,18 13-2,-18-13-16</inkml:trace>
  <inkml:trace contextRef="#ctx0" brushRef="#br2" timeOffset="679806.8827">19944 10086 125,'0'0'2,"0"0"1,0 0 1,-10-21 0,10 21 16,-19-13-4,-7 5-3,-1 13-2,1 3-2,-1 5-2,-7 13-1,2 4-2,0-1 0,6 0-1,5-3-1,5-2 0,5-3-1,9-2 0,2-19 0,10 21 0,14-3 0,11 1-1,4 2 0,9 6 0,-1-1 0,-4-2 0,-11-3 0,-9-5 0,-4 2 0,-19-18 0,8 22 0,-11 4 0,-7 1 0,-17 2 0,-15 0 0,-1-3 0,-4-2 0,2-11-20</inkml:trace>
  <inkml:trace contextRef="#ctx1" brushRef="#br2" timeOffset="-2.39101E10">25310 17248,'0'0,"0"0,0 0,0 0,0 0,0 0,0 0,0 0,3 16,-3-16,50 662</inkml:trace>
  <inkml:trace contextRef="#ctx1" brushRef="#br2" timeOffset="-2.39101E10">22905 18894,'0'0,"0"0,0 0,0 0,0 0,0 0,0 0,0 0,0 0,0 0,0 0,0 0,0 0,5 5,-5-5,0 0,0 0,0 0,0 0,0 0,0 0,0 0,0 0,0 0,0 0,0 0,0 0,0 0,0 0,0 0,0 0,0 0,0 0,0 0,0 0,0 0,0 0,0 0,0 0,0 0,0 0,0 0,0 0,0 0,0 0,0 0,0 0,0 0,0 0,0 0,0 0,13 8,-13-8,0 0,0 0,0 0,0 0,0 0,40 8,-40-8,0 0,0 0,0 0,0 0,0 0,0 0,0 0,0 0,27 13,-27-13,0 0,0 0,37 14,-37-14,0 0,103 23,-103-23,103 19,-92-17</inkml:trace>
  <inkml:trace contextRef="#ctx0" brushRef="#br2">9885 9528 37,'0'0'0,"0"0"0,0 0 0,0 0 17,0 0-3,0 0-2,0 0-1,0 0-2,0 0-1,0 0-1,0 0-1,0 0-1,0 0-1,0 0 0,0 0-1,0 0 0,0 0-1,0 0 0,0 0-1,0 0 0,0 0 0,5 31 0,3 6 0,0-2 0,3 2 0,-1-3 0,1-5 0,-1 8-1,4 3 0,-1 5 0,5-3 0,3 1 0,6 2 0,5 8 0,5-6 0,-6-4 0,1-6 0,5-6 0,-5-4 0,0-3 0,-3-6 0,-3 1 0,-5 2 0,-2-5 0,-19-16 0,19 16 0,-19-16-2,0 0-1,18 10-3,-18-10-17</inkml:trace>
  <inkml:trace contextRef="#ctx1" brushRef="#br2" timeOffset="-2.39101E10">22418 18979,'0'0,"0"0,0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0,-13-11,13 11,0 0,0 0,0 0,0 0,0 0,0 0,0 0,0 0,0 0,0 0,0 0,0 0,0 0,0 0,0 0,0 0,0 0,0 0,-5-5,5 5,0 0,0 0,0 0,0 0,0 0,0 0,0 0,0 0,0 0,0 0,0 0,0 0,0 0,0 0,0 0,0 0,0 0,-8-6,8 6,0 0,0 0,0 0,0 0,0 0,0 0,0 0,0 0,0 0,0 0,0 0,0 0,0 0,-8-8,8 8,0 0,0 0,0 0,0 0,0 0,0 0,0 0,0 0,0 0,0 0,0 0,0 0,0 0,0 0,0 0,-6-7,6 7,0 0,0 0,0 0,0 0,0 0,0 0,0 0,0 0,0 0,0 0,0 0,0 0,0 0,0 0,-7-11,7 11,0 0,0 0,0 0,0 0,0 0,0 0,0 0,0 0,0 0,0 0,0 0,0 0,0 0,-6-8,6 8,0 0,0 0,0 0,0 0,0 0,0 0,0 0,0 0,0 0,0 0,0 0,0 0,-8-11,8 11,0 0,0 0,0 0,0 0,0 0,0 0,0 0,0 0,0 0,0 0,-5-10,5 10,0 0,0 0,0 0,0 0,0 0,0 0,0 0,0 0,0 0,0 0,-13-16,13 16,0 0,0 0,0 0,0 0,0 0,0 0,0 0,0 0,0 0,-8-11,8 11,0 0,0 0,0 0,0 0,0 0,0 0,0 0,0 0,-8-8,8 8,0 0,0 0,0 0,0 0,0 0,0 0,0 0,-50-31,50 31,0 0,0 0,0 0,0 0,0 0,0 0,-8-8,8 8,0 0,0 0,0 0,0 0,0 0,0 0,0 0,0 0,0 0,0 0,0 0,-6-11,6 11,0 0,0 0,0 0,-8-16,8 16,0 0,0 0,-2-10,2 10,0 0,-5-21,5 21</inkml:trace>
  <inkml:trace contextRef="#ctx0" brushRef="#br2" timeOffset="805184.0539">10160 10409 122,'0'0'0,"0"0"1,0 0 0,0 0 1,0 0 0,0 0 0,0 0 0,0 0 0,0 0 0,0 0 0,0 0-1,26 8 0,6 2 0,3-2 0,-4-3 0,1 1 0,-3-1 0,-5-5 0,0 0 0,-6 0 0,-18 0-1,19-3 1,-19 3 0,0 0 0,0 0 16,18-8-3,-18 8-3,11-18-2,-11-3-2,-3-8-1,-5-8-1,3-3-1,-3-5-1,-2 5-17,4-10-1,-2 8 0,3 5-16</inkml:trace>
  <inkml:trace contextRef="#ctx0" brushRef="#br2" timeOffset="806143.1087">9779 9083 37,'0'0'16,"0"0"-2,0 0-2,0 0-1,0 0-2,0 0-1,0 0-2,0 0-1,-5 19-1,7 2-1,6-3 0,11 4-1,2-4 0,8 1 0,-2-4 0,-1 1-1,0 0 0,-2 0 0,-3 0-1,-21-16 0,22 18 1,-22-18-1,0 0 0,0 0 0,0 0 0,0 0 0,0 0 0,0 0 0,0 0 0,0 0 0,0 0 0,0 0 0,-30-2 0,-1-3 0,-4-6 1,1-2 0,5-6 0,2-5-1,6-5 0,3-5 0,7-1 0,1 1 0,4 16 0,6-4 0,6 4 0,4-3 0,1 2 0,-11 19 0,18-18 0,3 7 0,1 8 0,-22 3 1,23 8-1,-23-8 0,19 24 0,-19-24 1,10 32-1,-4 5 0,-6 3 0,0-6-1,-3-7-2,0-6-18</inkml:trace>
  <inkml:trace contextRef="#ctx0" brushRef="#br2" timeOffset="806603.135">9774 8599 37,'0'0'18,"0"0"-3,0 0-2,0 0-2,0 0-1,0 0-2,0 0-2,0 0-1,8 18 0,10 12-1,14-1-1,5 5 0,3-2-1,-6-6 0,-2 3-1,-6 0 0,3 1-1,-2-9-1,-1 3-1,-2-9-2,-5-1-16</inkml:trace>
  <inkml:trace contextRef="#ctx0" brushRef="#br2" timeOffset="807068.1616">9999 8620 134,'0'0'0,"0"0"1,0 0 0,0 0 0,0 0 0,0 0 1,0 0-1,0-18 0,0 18 0,0 0 0,18-19 0,-18 19 0,27-11 0,-4 1 0,1 7-1,-3 1 0,-2 2 0,-1 0 0,-18 0 0,0 0 0,0 0 0,0 0 0,0 0 1,0 0-1,0 0 1,0 0 0,0 0 0,0 0-1,0 0 0,0 0 0,-18 23 0,2 4 0,8 5 0,-3 5 0,6 0 0,3 0 0,-1-8 0,6-5 0,2-6 0,-5-18 0,0 0 0,0 0 0,0 0 0,21 3 0,-2-11 1,-1-8-1,-2-5 0,-5-11-2,-4-5-1,1 0-2,-2 0-17</inkml:trace>
  <inkml:trace contextRef="#ctx0" brushRef="#br2" timeOffset="807547.1888">10115 8326 128,'0'0'0,"0"0"1,0 0 0,0 0 0,0 0 1,0 0 0,19 24-1,-1 3 1,-5-1 0,8 1 0,1-6-1,1 0 0,-1-3 0,-1-2 0,-3-5-1,-18-11 0,0 0 1,0 0-1,0 0 0,0 0 1,0 0-1,0 0 0,0 0 0,-5-27 0,-3-2 0,0-5 0,-2 5 0,-4 0 0,6 2 0,0 3 0,3 1 0,5 23 1,0-19 0,0 19 0,0 0 0,0 0-1,21-13 1,0 8-1,3 7 1,0 1-1,-5 5 0,-19-8 0,21 16 0,-3-3 0,-18-13-2,0 0-1,19 11-1,-19-11-18</inkml:trace>
  <inkml:trace contextRef="#ctx0" brushRef="#br2" timeOffset="808026.2164">10361 8033 131,'0'0'1,"0"0"1,0 0 0,0 0 0,0 0 0,0 0 1,0 0-1,19 18 0,-4 1 0,1 2 16,3 3-4,-3-3-3,-16-21-2,16 24-2,-16-24-1,0 0-1,15 18-1,-15-18-1,0 0-1,0 0 0,0 0 0,0 0-1,0 0 0,-10-26 0,-3 2 0,-1 3-1,1-3 0,3-10 0,-1-3 0,6 2 0,2 3 0,0 6 0,1 0 0,2 26 0,2-24 0,-2 24 0,0 0 0,0 0 0,19-3 0,2 3 0,-2 5 0,4 6 0,-4 2 0,0-2 0,4-3 0,-23-8-17,19 13 2,-19-13 1,18 13 0,-18-13-15</inkml:trace>
  <inkml:trace contextRef="#ctx0" brushRef="#br2" timeOffset="808060.2184">10583 7713 134,'0'0'0,"0"0"2,0 0 0,0 0-1,0 0 1,0 0 0,6 21 0,-6-21 0,13 24 0,5-6-1,6-2 0,-3 0 0,1-8 0,-4 5-1,1-8-1,-19-5-1,0 0-2,21 6-3,-21-6-15</inkml:trace>
  <inkml:trace contextRef="#ctx0" brushRef="#br2" timeOffset="808526.245">10501 7575 128,'0'0'0,"0"0"2,0 0 0,0 0-1,-18-5 0,18 5-1,0 0 0,0 0 0,0 0-1,0 0-2,0 0 0,0 0-15</inkml:trace>
  <inkml:trace contextRef="#ctx0" brushRef="#br2" timeOffset="808565.2472">10679 7633 37,'0'0'17,"0"0"-3,0 0 0,0 0-2,18 19-2,-5-1-1,-13-18-1,14 21-1,-14-21-1,10 22 15,-2-4-4,-8-18-4,0 0-2,0 0-2,0 0-2,0 0-2,0 0-1,0 0 0,0 0-1,0 0-1,0 0 0,-3-32-1,-2 1 0,0-4 0,0 3 0,7-2-1,-2-3 0,3 5 0,5 8 1,0 6-1,-8 18 0,0 0 0,21-13 0,-21 13 0,18 2 0,1 1 0,-19-3-16,24 19 3,-6-9 1,-18-10 1,19 8 1,-19-8 0,21 5-16</inkml:trace>
  <inkml:trace contextRef="#ctx0" brushRef="#br2" timeOffset="809036.2739">11004 7070 37,'0'0'17,"0"0"-2,0 0-1,-32-8-2,8 5-1,3-5-2,3 11-1,18-3-2,0 0-1,-13 18-1,5 14 0,2 8-1,9 5 16,5-6-4,5-2-3,0-5-3,6-8-1,-1-3-2,1-16-1,-19-5-1,21 3-1,-21-3-1,0 0 0,11-18 0,-6-4-17,6-1 19,-11-9-1,-6 8 0,1 3-1,-6 0 0,6 2 0,5 19-1,0 0 0,0 0 0,5-21-1,-5 21 0,0 0 1,0 0-1,19-8 1,2 3-1,0 10 1,3 0-1,0 11 1,0 8-1,-3 3 0,0-1 0,-5 6 0,-3-1 0,-5 4 0,-3 7 0,-5 6 0,-2-1 0,-6-4 0,-5-4 0,-1-1 0,-7-4-18,-3-5-4,0-10-13</inkml:trace>
  <inkml:trace contextRef="#ctx0" brushRef="#br2" timeOffset="809960.3271">10319 9155 37,'0'0'15,"0"0"-1,0 0-3,0 0-1,-21-3-1,21 3-1,-19 5-2,19-5 0,0 0-1,-18 13-1,18-13-1,-11 24-1,11 5 0,5 0 0,8 3 0,3 3-1,3 2 0,2-6 0,-2 1 0,-1-8-1,-18-24 0,19 13 1,-19-13 0,23-5 0,-7-14 0,0-7 0,-5-6 0,-6-5 0,-2 0 0,-3 3 0,-3-1 0,-5 6 0,-2-3 16,-9 11-3,-5 8-3,0 5-2,1 8-2,-4 5-1,3 6-1,24-11-18,-16 21 1,6-2 0,10-19 0,0 0-15</inkml:trace>
  <inkml:trace contextRef="#ctx0" brushRef="#br2" timeOffset="810432.3541">10430 8721 37,'0'0'18,"0"0"-3,0 0-1,0 0-3,0 0-1,0 0-1,-19 13-1,3 5-2,6 1-1,5-1-1,5 6-1,5 8 0,3 2-1,5 1 0,3 2-1,8-5 0,7-11 0,4 0 0,-1 0-1,-2 0 0,-3-2 0,0 2-1,-2-8-1,-6-2-2,-21-11-2,18 8-16</inkml:trace>
  <inkml:trace contextRef="#ctx0" brushRef="#br2" timeOffset="810470.3562">10422 9112 37,'0'0'18,"0"0"-3,0 0-1,0 0-3,0 0-2,0 0-1,0 0-2,3-21-1,2 0 0,5 2-1,4-4-1,-1-9 0,3-8-1,0 3 0,0 3-1,-6 2-1,1 5-1,-3 4-2,0-1-18,0 5 3</inkml:trace>
  <inkml:trace contextRef="#ctx0" brushRef="#br2" timeOffset="811023.3879">10655 8401 125,'0'0'1,"0"0"1,0 0 0,0 0 1,-24-14 0,3 1 0,-3 5 0,5 8 0,19 0-1,-18 0 0,18 0-1,0 0 0,-21 27 0,10 2 0,6 0 16,10 5-3,8 3-3,1 0-2,9-2-2,4 7-2,5-8-1,2-5 0,3 1-1,-3-9-1,-4-3 0,-1-10-1,-5 11 0,-3-9-17,-3 1 1,-18-11 1,0 0 0,0 0-14</inkml:trace>
  <inkml:trace contextRef="#ctx0" brushRef="#br2" timeOffset="811497.415">10684 8774 131,'0'0'2,"0"0"0,0 0 0,0 0 1,0 0-1,0 0 0,0 0 0,-5-22-1,7-7 0,9-8 0,2-2-1,0 2 1,6-3 0,-3 3-1,0 2 0,-6 1-1,1 0 0,-3 7 0,-3 1 1,0 7-1,-5 19 1,0 0 0,0 0 0,0 0 0,0 0 1,21 11 0,-21-11 0,22 29 17,-1 0-4,-3-8-3,-2 0-2,-16-21-2,19 16-17,-19-16-2,18 5-2</inkml:trace>
  <inkml:trace contextRef="#ctx0" brushRef="#br2" timeOffset="811536.4172">10769 8070 140,'0'0'0,"0"0"1,-22 5 0,22-5 0,0 0 0,0 0-1,0 0 0,0 0-1,0 0-1,0 0-2,0 0-16</inkml:trace>
  <inkml:trace contextRef="#ctx0" brushRef="#br2" timeOffset="812015.4446">10941 7877 128,'0'0'1,"0"0"1,0 0 0,0 0 1,-16 23 0,8 4 0,2 2 0,6 5 16,6-2-4,2 0-3,5 5-2,3 0-2,2-8-2,1-2-1,-3-9-1,5-5-1,3-5 0,2-8-1,-2-2 0,0-12-1,-6-9 0,-2-7 0,-3 1 0,1 0-1,-6-8 0,2 3-18,-7-1 0,-1 6-15</inkml:trace>
  <inkml:trace contextRef="#ctx0" brushRef="#br2" timeOffset="812491.4718">11171 7832 128,'0'0'1,"0"0"0,0 0 1,0 0 0,0 0 0,0 0 0,0 0 0,0 0 0,0 0 0,0-22-1,0 1 1,0 21-1,-3-21 0,-2-3 0,2 3 0,-2-3 0,0 3 0,5 21-1,-8-18 0,8 18 0,0 0 0,-19-8 0,19 8 0,-16 18 0,6 11 0,7 3 0,6 0 0,5 2 1,7 3-1,4-2 17,5-1-3,-6-10-3,3-11-2,-21-13-2,27-5-1,-6-14-2,0-4 0,-2-4-1,-1-5-1,-2 3 0,-3-3-18,-10-2-2,2 0-16</inkml:trace>
  <inkml:trace contextRef="#ctx0" brushRef="#br2" timeOffset="812959.4986">11311 7398 142,'0'0'0,"0"0"2,0 0 0,0 0 16,5-19-3,3-5-3,3-5-2,7 0-2,1-8-2,-1 3-1,1 2-1,-6 6-1,-2 7-1,-11 19-17,10-18-1,-10 18 0,0 0-16</inkml:trace>
  <inkml:trace contextRef="#ctx0" brushRef="#br2" timeOffset="813001.501">11454 7467 37,'0'0'21,"0"0"-3,0 0-2,0 0 13,0 0-5,13-35-5,6-2-4,2 0-3,-3 3-2,1-1-3,-1 9-19,-2-11-3</inkml:trace>
  <inkml:trace contextRef="#ctx0" brushRef="#br2" timeOffset="813478.5283">11068 8916 115,'0'0'3,"0"0"0,0 0 1,0 0 1,0 0 0,0 0 16,0 0-4,0 0-4,0 0-2,0 0-3,0 0-1,0 0-2,0 0-1,21 22 0,5-7-1,1 7-1,-6-4 0,0-2-1,-3-5-16,-18-11 0,19 8 1,-19-8-17</inkml:trace>
  <inkml:trace contextRef="#ctx0" brushRef="#br2" timeOffset="813954.5555">10874 8972 131,'0'0'1,"0"0"0,0 0 1,0 0 0,0 0 0,0 0 0,0 0 0,3-34 0,5-9 0,16 1 16,21-8-3,-3 7-3,8 6-3,1 11-1,-6 2-2,-6 11-1,-4 10-1,-4 8-1,-1 14 0,-9 2-1,-3 6 0,-5 2 0,-5 8-1,-2 0 0,-12 5 0,-2 3 0,-2-8-1,-3 0 0,2-8 0,0-8 0,11-21-17,0 0-2,0 0-15</inkml:trace>
  <inkml:trace contextRef="#ctx0" brushRef="#br2" timeOffset="814433.5828">11470 8572 37,'0'0'17,"0"0"-2,0 0-2,0 0-1,0 0-2,0 0 0,0 0-2,0 0 15,0 0-4,0 0-4,0 0-3,0 0-2,0 0-2,0 0-2,-19 0-1,19 0-1,-29-10-1,0-6-1,2-2 0,6-1 0,21 19-1,-18-24 0,5 6 0,13 18 0,0 0-1,0 0 0,0 0 0,0 0 0,34-11 0,0 0 0,1 11 0,-1-2 0,3 2 0,0-3 0,-2-5 0,-9 3 0,-5-6 0,-21 11 0,0 0 1,0 0-1,16-18 1,-8-1-1,-5-4 0,-9 1 0,-7 1 0,-8-5 0,-11-3 0,-2-6 0,-1 1 0,-2-3 0,6 5 0,4 14 0,6 4-18,21 14-1,0 0-14</inkml:trace>
  <inkml:trace contextRef="#ctx0" brushRef="#br2" timeOffset="814905.6098">11713 8083 134,'0'0'0,"0"0"1,0 0 0,0 0 1,0 0 1,0 0 0,0 0-1,0 0 16,0 0-3,0 0-3,0 0-2,0 0-2,0 0-2,0 0-1,0 0-1,0 0-1,-10-19 0,-4-7-1,1-6 0,-3-10-1,0 2 0,-2 1 0,-6-6 0,5 8-1,6 0 0,5 15 0,3 4 0,5 18 0,0 0 0,19-5 0,4 5 1,4 5-1,2 3 1,3 16-1,5-3 0,2-3 0,-2 6 0,-10 0 0,-3-8 0,-1-3 0,-1-8 0,-22-5 0,0 0 0,0 0 0,0 0-17,0 0-1,0 0-16</inkml:trace>
  <inkml:trace contextRef="#ctx0" brushRef="#br2" timeOffset="814939.6119">11636 7911 140,'0'0'1,"0"0"1,0 0 1,0 0 15,0 0-3,0 0-3,0 0-2,16-21-2,0-6-2,3-2-1,-3-8-1,-1 11-1,-1-6-17,-4 0-22</inkml:trace>
  <inkml:trace contextRef="#ctx0" brushRef="#br3" timeOffset="1.02369E6">3492 14399 37,'0'0'0,"0"0"15,0 0-1,0 0-3,0 0-1,0 0-2,0 0-1,0 0-1,-18-14-1,18 14-1,0 0-1,-21-2-1,21 2 0,-21 2 0,-1 4 0,22-6-1,-23 21 0,1 5 0,-1 9 0,-1 7 0,0 0 0,0 1 0,3-4 0,5-4-1,8-1 0,6 3 1,2 0 0,10-2-1,3-6 1,6-11-1,-1-2 1,4 0-1,-1-8 0,3-3 0,7-2 1,6-8 0,6 5-1,-12-11 0,4-5 0,2-8 0,-3-5 0,-7 0 0,-6 3 0,-5-3 1,-6 2-1,-7-2 1,-11-8 0,-8-5 0,-8-1 1,-7 4 0,12 7 16,-10 5-4,-3 6-3,3 5-2,5 8-2,3 3-1,3 2-1,18 3-18,0 0 0,-16 19 1,16-19-2,-3 24-14,6-3 5</inkml:trace>
  <inkml:trace contextRef="#ctx0" brushRef="#br3" timeOffset="1.0246E6">3403 15036 31,'0'0'0,"0"0"1,0 0 0,0 0-1,0 0 0,0 0 16,0 0-2,0 0-3,0 0-2,0 0-2,0 0 0,0 0-1,0 0-1,0 0-1,0 0 0,0 0 0,0 0-1,0 0 0,0 0 0,0 0-1,0 0 0,0 0 0,0 0-1,0 0 1,0 0-1,0 0 0,0 0 0,0 0 0,0 0-1,0 0 0,0 0 0,0 0 0,0 0 0,0 0 0,0 0 0,0 0 0,0 0 0,0 0 1,0 0 0,0 0-1,0 0 0,0 0 0,0 0 0,0 0 0,0 0 0,0 0 0,0 0 0,0 0 0,0 0 0,0 0 0,0 0 0,0 0 0,0 0 0,0 0 0,0 0 0,0 0 0,0 0 0,0 0 0,0 0 0,0 0 0,0 0 0,0 0 0,0 0 0,0 0 0,0 0 0,0 0 0,0 0 0,0 0 0,0 0 0,0 0 0,0 0 0,2 21 0,1 1 0,2 1 0,-2 7 0,2 1 0,-5 6 0,3 3 0,-3 0 1,0-6 0,0-2-1,0 0 0,0-1 0,0 1 0,-3 0 0,3-3 0,0-3 0,0-7 0,0-19 0,0 0 0,0 0-3,0 0-19</inkml:trace>
  <inkml:trace contextRef="#ctx0" brushRef="#br3" timeOffset="1.02512E6">3371 15618 37,'0'0'18,"0"0"-3,0 0-2,0 0-3,0 0-1,0 0-2,0 0 0,-11 22-1,3 1-2,-2 6 0,-1-2-1,1 2 0,-1 0-1,-2 0 0,-1-10 0,-1 2-1,-1 8 0,0 8 0,-5 0 0,5 0-1,0-5 0,3-6-2,5-5-3,8-21-17,0 0 3</inkml:trace>
  <inkml:trace contextRef="#ctx0" brushRef="#br3" timeOffset="1.02561E6">3392 15597 122,'0'0'3,"0"0"0,0 0-1,0 0 0,0 0 0,0 0 0,0 0 0,0 0-1,0 0 0,0 0 0,18 24 0,6-5 0,5 4 0,-2-2 0,-3 3 0,-1 3-1,9 2 0,-3-3 1,-2-5-1,-3-2 0,-3-6 0,-21-13 0,18 11 0,-18-11-2,0 0-3,0 0-17</inkml:trace>
  <inkml:trace contextRef="#ctx0" brushRef="#br3" timeOffset="1.0261E6">3268 15325 131,'0'0'0,"0"0"0,0 0 1,0 0 0,0 0 0,0 0 1,23 5 0,4-8 0,5-5 1,10-8-1,8-5 0,-7 5 0,2 1-1,2 1 0,-7 6 0,-8 0-1,-6 6 0,-5-1-4,-21 3-19</inkml:trace>
  <inkml:trace contextRef="#ctx0" brushRef="#br3" timeOffset="1.02665E6">3156 14563 115,'0'0'1,"0"0"0,0 0 0,0 0 1,0 0 0,0 0 1,0 0 0,0 0-1,0 0 0,0 0 0,0 0-1,0 0 0,-7-22 0,1-1 0,4-1 0,-1-3 0,0 4 0,1-4 0,2-5-1,2-7 0,6-1 1,0 0 0,5 3-1,3 6 0,0-1 0,-3 5 0,3 4 0,-3 1 0,1 1 0,-14 21 0,0 0 0,21-16 0,-3 8 0,1 6 0,-1 4 0,4 9 0,1 2 0,7 6 0,1-1 0,1 6 0,-8 2 0,0 1 0,-1 2 0,1 3 0,-3 0 0,-2-3 0,-6-6 0,-2-1 1,-11-22-1,10 18 0,-10-18 0,11 21 0,-11-21 0,5 19 0,-5-19 0,3 21 0,-3 0 0,0-21 0,0 19 0,0-19-1,0 0-2,0 0-1,0 0-18,0 0 4</inkml:trace>
  <inkml:trace contextRef="#ctx0" brushRef="#br3" timeOffset="1.02714E6">3238 14610 37,'0'0'15,"0"0"-1,0 0-2,0 0-1,0 0-2,0 0-1,0 0-2,0 0-1,0 0-1,0 0 0,0 0-1,0 0 0,0 0 0,19-10 0,0-1 0,4 6-1,-1 0 0,-1-1 0,10-2 0,6 0-1,6-5 0,-14 3 0,3-4 0,-3 1 0,3-3-1,-6 3 0,-5 5 0,-21 8 0,21-8-4,-21 8-21</inkml:trace>
  <inkml:trace contextRef="#ctx0" brushRef="#br3" timeOffset="1.02854E6">4299 14491 37,'0'0'0,"0"0"0,0 0 16,0 0-2,0 0-2,-18-8-2,18 8-1,0 0-2,-19-5-1,19 5-1,0 0-1,0 0-1,-18 11-1,18-11 0,-16 21 0,3 5-1,5-2 0,0 5 0,0-2 0,5 2 0,1 0 0,2 0 0,0 0 0,2 0 0,4-2-1,2-1 1,2-2 0,3-6-1,-13-18 1,29 8-1,-2 0 1,5-2-1,-14-4 1,6-2-1,8 8 1,-3-8-1,3-5 0,-6-8 0,1-9 0,-6-1 0,0-9 0,-5 3 0,-3-3 0,-5 0 0,-3-5 0,-2 0 1,-3-3 1,-5 1 0,-1 4-1,-4 1 17,-9 13-4,-5 0-3,-7 7-2,-4 4-2,11 5-1,-2-1-1,-1 6-1,1 0-1,2 3-1,-2 7 0,7 1-17,19-11-1,-16 27 2,8-1-16</inkml:trace>
  <inkml:trace contextRef="#ctx0" brushRef="#br3" timeOffset="1.02947E6">4387 15068 31,'0'0'1,"0"0"0,0 0-1,0 0 16,0 0-2,0 0-2,0 0-2,0 0-2,0 0-1,0 0-1,0 0-1,0 0 0,0 0-1,-3-21-1,3 21 0,0 0 0,0 0 0,0-19-1,0 19 0,0 0-1,-8-21 0,8 21 0,0 0 0,0 0-1,0 0 1,0 0 0,0 0-1,0 0 0,0 0 0,0 0 1,0 0-1,-2 19 0,-1 2 0,0 0 1,3 0-1,3 3 0,0 0 0,-1 2 0,-2 6 0,3 0 0,2 7 0,-2-2 0,2-2 1,3-1-1,-5-2 0,5 5 0,-3 0 0,0 0 0,0-8 1,1-5-1,-4 0 0,1-6 0,-3-18 0,0 0 0,0 0 0,0 0-4,0 0-17</inkml:trace>
  <inkml:trace contextRef="#ctx0" brushRef="#br3" timeOffset="1.02996E6">4477 15624 128,'0'0'1,"0"0"0,0 0 0,0 0 0,-19 16 1,19-16 0,-24 26 0,6-2 0,-1 0-1,14 2 0,-6 1 0,1-1 0,2-2-1,-3 0 0,11-24 1,-13 18-1,-3 9 1,3-1-1,0 0 0,5 1 0,0-1 0,8-26 0,-3 22-1,3-22-2,0 0-1,0 0-17,21 0 2,1-11 4,-4-10 3</inkml:trace>
  <inkml:trace contextRef="#ctx0" brushRef="#br3" timeOffset="1.03045E6">4466 15624 136,'0'0'0,"0"0"0,0 0 0,0 0 0,0 0 1,0 0 0,0 0 0,16 21-1,3-3 1,-1 6-1,1 3 0,-4 2 1,1 0 0,0-3-1,0-2 0,-3-3 0,-13-21 0,0 0 0,21 16 0,-21-16 0,0 0 0,16 19-3,-16-19-1,0 0-17,0 0 3</inkml:trace>
  <inkml:trace contextRef="#ctx0" brushRef="#br3" timeOffset="1.03095E6">4172 15417 120,'0'0'1,"0"0"1,0 0 0,0 0-1,0 0 1,0 0 0,0 0 0,0 0 1,22-13 0,4 0 0,11-3 0,5 0-1,-4 3 0,1-3-1,4 5 0,-4 1 0,-2 2 0,-2 0-1,-6 0 0,-3 0-1,1-5-2,-1 0-20</inkml:trace>
  <inkml:trace contextRef="#ctx0" brushRef="#br3" timeOffset="1.03145E6">4109 14557 37,'0'0'0,"0"0"0,0 0 0,0 0 15,0 0-2,0 0-2,0 0-3,0 0-1,0 0 0,0 0-1,0 0 0,0 0-1,0 0-1,0 0 0,0 0-1,0 0-1,0 0 0,0 0 0,0 0-1,0 0 0,0 0 0,0 0 0,0 0-1,0 0 1,0 0 0,0 0-1,0 0 0,21-2 0,0-1 0,0-5 0,6-2 0,5-1 0,5-5 0,-8 0 1,5 0-1,9 3 0,-4 3 0,1-6 0,-6 5 0,-7 3 0,-3 3 1,-6 2-1,-18 3 0,0 0 0,0 0 0,0 0 0,0 0 0,0 0 0,19-8-1,-19 8-4</inkml:trace>
  <inkml:trace contextRef="#ctx0" brushRef="#br3" timeOffset="1.03198E6">4072 14579 37,'0'0'15,"0"0"-2,0 0-2,0 0-2,0 0-1,0 0-1,0 0-1,0 0-1,0 0 0,0 0-1,0 0-1,0 0 0,-19-22-1,9 1 0,2 0 0,3 0 0,2 0 0,0 0-1,3 2 0,3 0 0,2-2 0,3-5-1,0-3 0,3-3 0,-1 6 0,4-1 1,1 1 0,-1 2-1,-1 3 0,0-1 0,3-1 0,-3 2 0,6-1 0,-1-1 0,9 7 0,-1 2 0,6 4 0,0 5 0,-11 5 0,5 7 0,3 4 0,0 2 0,1 8 0,-1 1 0,-6 4 0,-1 1 0,-4-1 0,-5 0 0,1 4 0,-4-4 0,-2-2 0,-3-3 0,-2-2 0,-3-19 0,3 18 0,-3-18 0,0 0 0,0 0 0,0 0 0,0 0 0,0 0 0,0 0-3,0 0-18</inkml:trace>
  <inkml:trace contextRef="#ctx1" brushRef="#br3" timeOffset="-2.39101E10">10827 18912,'0'0,"0"0,0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0,5-5,-5 5,0 0,0 0,0 0,0 0,0 0,0 0,0 0,0 0,0 0,0 0,0 0,0 0,0 0,0 0,0 0,0 0,0 0,0 0,0 0,0 0,0 0,0 0,0 0,0 0,0 0,0 0,0 0,0 0,0 0,0 0,0 0,0 0,0 0,0 0,0 0,0 0,8-3,-8 3,0 0,0 0,0 0,0 0,0 0,0 0,0 0,0 0,0 0,0 0,0 0,0 0,0 0,0 0,0 0,0 0,0 0,0 0,0 0,0 0,0 0,0 0,0 0,0 0,0 0,0 0,0 0,0 0,0 0,0 0,0 0,0 0,0 0,0 0,0 0,0 0,0 0,0 0,0 0,0 0,0 0,0 0,0 0,0 0,0 0,0 0,0 0,0 0,0 0,0 0,0 0,0 0,0 0,0 0,0 0,0 0,0 0,0 0,0 0,0 0,0 0,0 0,0 0</inkml:trace>
  <inkml:trace contextRef="#ctx0" brushRef="#br3" timeOffset="1.03724E6">5117 14301 115,'0'0'1,"0"0"0,0 0 1,0 0 1,-8-21-1,8 21 0,0 0 0,0 0 0,0 0 0,0 0 0,-13-19 0,13 19-1,0 0 0,0 0 0,0 0 0,-21 3-1,2 10 0,1 8 0,-1 8 0,-2-2 0,2 2 0,-2 5 1,3 6 0,7 0-1,3 2 0,6-5 0,7-5 0,3-6 0,8 3 0,0-2 0,-3-6 0,-13-21 1,24 16 0,-3-6-1,5-4 0,1-9 0,2-5-2,3-3-2,-11-2-18</inkml:trace>
  <inkml:trace contextRef="#ctx0" brushRef="#br3" timeOffset="1.03775E6">5384 14407 122,'0'0'0,"0"0"1,0 0 0,0 0 1,0 0 0,0 0 1,0 0 0,0 0-1,0 0 0,0 0-1,0 0 0,-24 5 0,6 11 0,2 13 0,3 5 0,2 3-1,9 0 0,4-5 0,6-3 0,3-2 1,2-4-1,3-4 1,-16-19-1,21 16 0,-2-8 0,-1-11 0,-18 3 0,24-18 0,-3-4 0,-2-1 0,-9-4 0,-7-5 0,-8 1 0,-6-4 0,-2-4 0,-3 17 0,-3 1 0,-5 8 0,1 5 0,-1 3 0,3 7 0,21-2-1,0 0-1,0 0-2,0 0-17</inkml:trace>
  <inkml:trace contextRef="#ctx0" brushRef="#br3" timeOffset="1.03826E6">5572 14425 134,'0'0'0,"0"0"0,0 0 0,0 21 1,3 3 0,5 3 0,2-1 0,1 3 0,-3-2 0,2-6-1,-4-3 0,-6-18 1,0 0-1,0 0 1,0 0 0,0 0 0,0 0 0,0 0 1,0 0-1,0 0 0,0 0 0,0-21 0,0-11-1,2-5 1,1 0-1,5 5 0,0 1 0,8 2 0,0 7 0,-16 22 0,23-10 0,1 5 0,-3 13 0,1 2 0,-4-2 0,-18-8 0,16 26 0,0 6 0,-3 3 0,-5-4 0,0-2 0,-3-2 0,1-3 0,-1-6-2,-5-18-4,10 19-17</inkml:trace>
  <inkml:trace contextRef="#ctx0" brushRef="#br3" timeOffset="1.03877E6">6265 14287 37,'0'0'15,"0"0"-1,0 0-2,0 0-1,0 0-2,0 0-1,0 0-1,0 0 0,0 0-1,0 0 0,0 0-1,0 0 15,0 0-4,0 0-3,0 0-3,-26 3-2,2 5-1,0 5-2,3 1-1,0-1 0,21-13-1,0 0-1,0 0 0,-11 21-1,11-21 0,3 21 0,-3-21 0,21 21 0,0 0-1,-2 1 0,-3 1 0,-3-4 0,-13-19 0,16 21 0,-6 3 0,-2-6 0,-8-18 0,6 22 0,-6-22 0,-3 18 0,-8 3 0,11-21 0,-29 8 0,-5 3-16,-8-6 1,2-2 1,16-3-2,24 0-14</inkml:trace>
  <inkml:trace contextRef="#ctx0" brushRef="#br3" timeOffset="1.03928E6">6580 14018 134,'0'0'0,"0"0"0,0 0 1,0 0 0,0 0 0,0 0 0,0 0-1,-2 18 1,4 11 0,6 6 0,0 4 0,0 12 0,3 7 0,-1-5-1,-2 0 0,3 5 0,-1-3 0,-2-4 0,0-4 0,-3-10 0,1-2 0,-1-4 0,0-9 0,-2-4-2,-3-18-2,0 0-17,0 0 2</inkml:trace>
  <inkml:trace contextRef="#ctx0" brushRef="#br3" timeOffset="1.03979E6">6437 14526 131,'0'0'1,"0"0"-1,0 0 1,0 0 0,0 0 1,3-27 0,8 3-1,12 1 0,12 4-1,4 3 1,-2 3-1,1 5 0,-7 5 0,1 3 0,0 3 0,0 0 0,-3 5 0,-3 2 0,1 1 0,-27-11 0,15 21 0,4 0 0,-3 3 0,0-3 0,-3 0 1,-3 3-1,-4-5 1,-1-1 0,-5-18 0,0 0 1,-3 21-1,3-21 0,0 0 1,0 0 15,0 0-3,0 0-3,0 0-2,-18 0-1,18 0-2,-13-21-1,5 3-1,0-12-1,8 1-1,5-2 0,8-1 0,6 5-1,5-2 0,2 3 0,-2 2-1,0 5-16,-3-4 0,3 7 0,-6 5-16,1 1 5</inkml:trace>
  <inkml:trace contextRef="#ctx0" brushRef="#br3" timeOffset="1.0403E6">7197 14303 120,'0'0'4,"0"0"-1,0 0 0,-11 22 0,6 1 0,2 4 0,3-1 0,3 9-1,2-1 0,0 3 0,1-3-1,4-2 0,-2-8 0,3-3 0,-11-21 0,0 0-1,0 0 0,21 16 0,-21-16 1,18 0-1,1-8-1,-1-8 0,-2-10-1,0-14 0,0 0 0,-5 1 0,2 4 1,-2 6 0,-4 5 0,-7 24 0,11-18 1,-11 18 0,0 0 1,0 0 0,0 0 0,16 29 0,-3 5 0,0 3 0,-5-2 0,0 2 0,3 0-1,-3-5 0,0-11 0,2 0-2,4-2-4,-14-19-17</inkml:trace>
  <inkml:trace contextRef="#ctx0" brushRef="#br3" timeOffset="1.04034E6">7744 14282 131,'0'0'1,"0"0"1,0 0 0,-23-5 0,-1 10 0,0 11 1,0 11-1,6-1 0,2 6 16,8 10-3,2 0-3,9 3-3,0-10-1,5-3-2,5-11-1,5 0-1,6-3-1,-3-10-1,9-2 0,-7-1-1,6-8-16,3-2-1,-8 0 0,-3-9-15,-2 1 5</inkml:trace>
  <inkml:trace contextRef="#ctx0" brushRef="#br3" timeOffset="1.04084E6">8059 14092 138,'0'0'1,"0"0"0,0 0 0,-21 10 1,8 11 0,5 3 0,0 8 0,11 10 16,7 11-4,3-8-3,3 0-2,3 0-2,-3-2-1,-3-1-1,-3-10-1,1 2-17,-3-10-1,-5-6 1,-3-18-17</inkml:trace>
  <inkml:trace contextRef="#ctx0" brushRef="#br3" timeOffset="1.04088E6">7877 14571 37,'0'0'21,"0"0"-3,0 0-4,0 0-2,0 0-2,0 0-2,0 0-1,0 0-2,21-27-1,8-2 0,5 3-1,6 2-1,-3 0 0,-5 5-1,0 1 0,-1 2 0,1 3 0,0 2 0,-6 6-1,-2 0 0,-3 10 0,-2 3 1,-19-8 16,18 21-3,-2 5-3,-5 6-2,-3 3-2,0-1-1,0 3-1,-3-8-1,0-5-1,-2 0-1,-1-3-1,-2-21-19,0 0-19</inkml:trace>
  <inkml:trace contextRef="#ctx0" brushRef="#br3" timeOffset="1.04092E6">8374 14150 136,'0'0'2,"0"0"1,0 0 16,0 0-3,-21-16-3,21 16-3,0 0-2,0 0-2,0 0-1,0 0-17,-5 19-3,5-19-17</inkml:trace>
  <inkml:trace contextRef="#ctx0" brushRef="#br3" timeOffset="1.04154E6">8554 14330 144,'0'0'1,"0"0"0,0 0 1,-24 32 16,3 5-3,10 8-3,6 2-3,10-4-2,6-6-1,-3-6-1,10-9-1,6-9-1,5-3 0,0-2-1,1-8 0,-7-5-1,-1-8 0,-22 13 0,18-27 0,-7 1-1,-6-1 0,-2-4 0,-3-1 0,-8 3-16,-8 5 3,-5 8 2,-8 3 2,2 2 2,1 6 1,4 0 2,4-3 1,18 8-1,0 0 2,0 0 1,0 0-1,10-21 1,9 2 0,2 3 0,3 0 0,0 11 0,0 0 1,-6 7 0,1 4 0,-1 7 0,1-3 0,-3 9 0,2 0 0,-2 2 17,2 8-4,-4 0-2,-4 3-2,1-3-2,-6-3-2,0-2-1,-5-24 0,0 0-1,0 0-1,0 0 0,0 0 0,0 0-1,0 0 0,0 0 0,6-24 0,2-8 0,2-5-1,6-5 0,-3 0 0,9 2 0,1 3 0,6 13 0,1 8 0,4 8 0,0 8 0,-2 16 1,0 0-1,0 3 0,-1-1 0,-4 1 0,-3-6 0,-6-2 0,-18-11 0,0 0 0,0 0-19,-21 23-19</inkml:trace>
  <inkml:trace contextRef="#ctx0" brushRef="#br3" timeOffset="1.04257E6">5096 15087 120,'0'0'0,"0"0"0,0 0 1,0 0 0,0 0 0,0 0 1,0 0 0,5 18-1,0 3 1,1 0 0,4 6-1,-4 2 0,2 0 0,2 3 0,3-6-1,-2-2 0,2-3 0,-13-21 0,0 0 1,0 21 0,0-21-1,0 0 1,0 0 0,0 0-1,0 0 0,0 0 0,24-26 1,-3-3-1,-2-3 0,-6 6 0,0 4 0,-2 4 0,-11 18 0,0 0 0,0 0 0,0 0 0,0 0 0,0 0 0,24 18 0,-1 4 0,-4 7 0,-1-3 0,-2-5 0,-3-2 0,-13-19 0,19 16 0,0-6 0,2-4 0,0-1 0,0-2 1,0-3-1,-2-3 0,-19 3 1,0 0 0,18-27 1,-7-4 0,-9 2 0,-4 0 16,-9-6-4,-5 9-3,0 4-2,1 4-2,15 18-1,0 0-1,-14-19-1,14 19-1,0 0-19,0 0 1,0 0-1,0 0-14</inkml:trace>
  <inkml:trace contextRef="#ctx0" brushRef="#br3" timeOffset="1.04309E6">5834 15076 122,'0'0'1,"0"0"1,0 0 0,0 0 1,0 0-1,-21 13 0,2 3 0,3 3 0,3 10 0,3 2 0,4 4-1,4 2 0,4-3 0,4-5 0,4-7-1,1 1 0,-11-23 0,18 22 1,-18-22 0,22 10-1,-4-5 0,1-5 0,-1-10 0,1-3 0,-1-9 0,-2-4 0,-3-6 0,-2 3 0,-11 0 0,-5 0 0,-6 0 0,-8 2 0,4-4 0,-1 4 0,0 9 0,16 18 0,0 0 0,0 0 0,0 0-1,-19 5 0,19-5-2,-5 18-19,2 1 2,3-19 4</inkml:trace>
  <inkml:trace contextRef="#ctx0" brushRef="#br3" timeOffset="1.0436E6">6223 15309 31,'0'0'1,"0"0"17,0 0-2,-3 18-2,3-18-2,0 0-2,0 0-2,0 0-1,0 0-1,0 0-1,0 0 0,0 0-1,0 0-1,0 0 0,0 0-1,-8-26 0,6-1 0,-1 4-1,6-7 0,2 4-1,0 0 1,6 4-1,-11 22 0,16-21 0,5 5 0,5 3-2,6 5-2,0 3-2,0 2-16,-3 1 3</inkml:trace>
  <inkml:trace contextRef="#ctx0" brushRef="#br3" timeOffset="1.04365E6">6615 14888 136,'0'0'0,"0"0"2,0 0 0,0 0 1,0 0-1,-19 0 0,19 0-1,0 0 0,-8 29 0,8 3 0,5 8 0,-2-1 0,0 4-1,-1-1 1,4 0-1,-4 1 0,6-1 0,0-2 0,3-11-1,-3-5-1,-8-24-2,0 0-2,0 0-16,21 15 3</inkml:trace>
  <inkml:trace contextRef="#ctx0" brushRef="#br3" timeOffset="1.04429E6">6882 15049 136,'0'0'0,"0"0"2,0 0 0,0 0 1,-19 16 16,-7 0-4,-1-3-3,4 3-2,1-2-2,1 1-1,3 4-2,-1-1-1,3 1-1,16-19 0,-16 21-1,1 0 0,1-2-1,14-19 0,0 0 0,0 0 0,-8 18 0,8-18-1,0 0 0,0 0 0,22 14 0,7-9 0,5-2 0,6-6 0,-9 3 0,7 3 0,1-1 0,1 1 0,0 7 0,-9 1 0,-7-3 0,-3-3 0,-21-5 0,19-2 0,-19 2 0,0 0 0,0 0 0,0 0 0,0 0 0,18-11 0,-18 11 0,0 0 0,19-19 0,-3-2 0,0 0 0,2-3 0,-2 6 0,0-1 0,-3-2 0,0 0 0,-5 2 0,-8 19 0,3-23 0,-3 1 0,-3 4 0,3 18 0,0 0 0,0 0 0,0 0 0,-21 0 0,0 13 0,21-13 0,-19 35 0,4-1 0,9-5 0,1 5 0,2-2 0,9 0 0,2-6 0,5-7 0,11-3 0,7-3 0,4-5 0,-1-3 0,3-2 0,3-6-16,2-5 1,-7 0 1,-6-5 2,-5 3 2,-24 10 2,18-11 1,-18 11 2,0 0 1,0 0 2,0 0 1,0 0 1,0 0 0,0 0 2,0 0 0,0 0 16,0 0-3,0 0-3,0 0-3,0 0-1,0 0-2,0 0-1,0 0-1,0 0-1,0 0 0,0 0-1,11-21 0,-6-6-1,3-2 0,-5 0 0,-1 0 0,6 0-1,0 3 0,3-4-18,7-4-1,6 8-16</inkml:trace>
  <inkml:trace contextRef="#ctx0" brushRef="#br3" timeOffset="1.04482E6">7945 14944 134,'0'0'1,"0"0"1,0 0 1,0 0 17,0 0-4,0 0-3,0 0-3,0 0-2,0 0-1,-23 5-2,4 3-1,-5 8 0,-5 2-1,3 3-1,-3 1 0,13-1-1,-8-3 0,5-2 0,19-16 0,-10 19 0,10-19-1,2 21 0,-2-21 0,27 18 0,7-2 0,-2 3 0,0-3 0,-3-3 0,3 3 0,-1-6 0,1 4 0,0-1 0,-11-3 0,-21-10 0,0 0 0,0 0 0,8 24 0,-16-3 0,-10-2 0,-9-6 0,3 0 0,-2 3 0,-6 0-18,-8-5-19</inkml:trace>
  <inkml:trace contextRef="#ctx0" brushRef="#br3" timeOffset="1.04534E6">8326 15142 136,'0'0'0,"0"0"1,0 0 0,0 0 1,0 0 0,0 0 0,0 0 0,0 0-1,19-10 1,7-1-1,9 0 0,10-5 0,-8 6 0,3-3 0,-1 2-1,-4 3 0,-9 0 0,-5 6-1,-21 2-2,0 0-2,0 0-17</inkml:trace>
  <inkml:trace contextRef="#ctx0" brushRef="#br3" timeOffset="1.04586E6">8361 15341 134,'0'0'2,"0"0"-1,0 0 0,0 0 1,0 0 1,0 0 16,18-6-4,11-2-3,8 3-2,-5-3-2,3-5-2,12 2-1,-7 3-1,0 3-1,-9 2-20</inkml:trace>
  <inkml:trace contextRef="#ctx0" brushRef="#br3" timeOffset="1.0465E6">5294 16044 37,'0'0'17,"0"0"-4,0 0-3,0 0-1,11 24-2,-1-3-2,6 3 0,0 3-1,-3-1-1,1 0 0,-4-2 0,-2-5 0,-8-19 0,8 18-1,-8-18 1,0 0 0,0 0 0,0 0-1,0 0 0,0 0 0,0 0-1,-10-23 0,-1-9 0,6 0 0,-3-2 0,5 2-1,0-3 0,3 6 0,8 0 0,0 5 0,6-2 0,-14 26 0,23-16 0,6 0 0,6 8 0,5 3-2,-3 8-1,2-3-18</inkml:trace>
  <inkml:trace contextRef="#ctx0" brushRef="#br3" timeOffset="1.04701E6">5739 15986 134,'0'0'-1,"0"0"1,0 0 0,-13 24 0,5 0 0,5 0 1,6-3-1,-1 3 0,4-3 0,2-3 0,-8-18 0,10 21 0,1-2-1,-11-19-19</inkml:trace>
  <inkml:trace contextRef="#ctx0" brushRef="#br3" timeOffset="1.04705E6">5696 15722 138,'0'0'2,"0"0"-1,0 0 0,-21-6 0,21 6 0,0 0 0,0 0-1,0 0 1,0 0-2,0 0-2,21 13-1,3-2-18</inkml:trace>
  <inkml:trace contextRef="#ctx0" brushRef="#br3" timeOffset="1.04759E6">5890 15653 131,'0'0'1,"0"0"-1,0 0 1,0 0 0,0 0 0,-11 26 0,8-2 0,3 8 0,6 5-1,2 0 0,5-11 0,0 9 0,3 7 0,0-2 0,0-1 0,0-4 0,-1-3 0,-4-3 0,-3-6 0,3-1 0,-11-22 0,0 0 0,0 0 1,0 0 0,0 0 0,0 0 0,0 0 0,0 0 0,0 0-1,0 0 0,-3-29 0,8 2 0,0 1 0,-7-1 0,4 1 0,9 2 0,0 0 0,-11 24 0,21-16 0,-3 8 0,6 6 0,-3 4 0,-2 9 0,-19-11 0,21 18 0,-2 9 0,-4 2 0,-4-3 0,-3 1 0,-3-1 0,-5-2 0,0-3 0,-5 3 0,-3-3 0,8-21 0,-16 27 0,-5-9 0,-6 1 0,-2-6 0,3-8 0,-1-5 0,27 0-2,0 0-1,-13-26-2,0 2-16,16-2 3,7-1 4</inkml:trace>
  <inkml:trace contextRef="#ctx0" brushRef="#br3" timeOffset="1.04812E6">6419 15899 131,'0'0'0,"0"0"1,0 0 1,0 0 0,-24 10 0,5 6 0,4 3 0,-1 10 0,5 3 0,3-6 0,0 3-1,8 3 0,3 0 0,5-3 0,8-3 0,5-2-1,0 0 0,0-8 0,0-3 0,1-5 0,-1-5 1,-3-6-1,3-10 17,1-6-20,-4-13 17,-5-7-3,-5 2-2,-16-3-18,-10-13 1,-3 11 2,-1 7 1,1 9 1,0 7 1,0 11 0,2 14 0,1 4-1,18-10-2,-13 27-18</inkml:trace>
  <inkml:trace contextRef="#ctx0" brushRef="#br3" timeOffset="1.04865E6">7070 15846 122,'0'0'0,"0"0"1,0 0 2,0 0-1,0 0 1,0 0 0,-19-13-1,19 13 0,-26 0 0,-1 10-1,-2 3 0,0-7 0,3 4 0,26-10 0,-27 27 0,3-3 0,0-3 0,3 0-1,3-3 0,18-18 0,0 0 0,0 0 0,0 0 0,0 0 0,0 0 0,26 11 0,-7-6 0,15 3 0,6 0 0,0 3 0,-6 2 0,-5 0 0,-5-2 0,-6 2 0,-18-13 0,0 0 0,0 0 0,0 0 0,8 24 0,-10-6 0,-4 1 0,6-19 0,-23 24 0,-1 0 0,-5-3 0,5 0 0,0-5 0,24-16 0,0 0-1,0 0-2,0 0-1,0 0-17,19-19 2</inkml:trace>
  <inkml:trace contextRef="#ctx0" brushRef="#br3" timeOffset="1.04919E6">7321 15923 138,'0'0'1,"0"0"0,-24-8 1,0 5 0,3 6 0,3 2 0,18-5-1,-16 26 0,5 4 0,3 4 0,8 0 0,3-5-1,5 1 0,2-4 0,6-2 0,0-6 0,-16-18 0,19 24 0,5-13 0,-1-6 0,1-5 0,0-3 1,2-10-1,-2-5 0,-5-6 0,-3 5 0,-6-5 0,-7 3 0,-3-5 0,-5-6-1,-9 6 0,-2-1 0,-5 6 0,-2 5 0,-1 8 0,3 3-1,2 2 0,19 3-1,-19 3-2,19-3-16</inkml:trace>
  <inkml:trace contextRef="#ctx0" brushRef="#br3" timeOffset="1.04973E6">7541 15960 131,'0'0'0,"0"0"0,0 18 0,0-18 1,5 24-1,3 5 0,5-5 0,3-3 0,0 0 0,-16-21 0,13 24 1,0-5 0,-13-19 0,8 21 0,-8-21 1,0 0-1,0 0 0,0 0 0,0 0 0,0 0 0,0 0 0,0 0 0,0 0 0,8-21-1,3-6 1,-1-7-1,1 2 0,2-5 0,-13 0 0,8 8 0,8 8 0,-16 21 0,21-16 0,-2 10 0,-19 6 0,26 19 0,-2 5 0,-6 8 0,-4-3 0,-4 2 0,3-2 0,-2-2 0,-6-1 0,-5-7 1,0-19 0,3 24 0,-3-24 0,0 0 0,0 0 0,0 0 16,0 0-3,0 0-3,0 0-2,11-21-2,-3-9-2,-1-1-1,1 2 0,-5 0-1,5 2-1,3 1 0,-11 26-1,0 0 0,0 0-16,0 0 19,18 18-1,1 3 0,-1 0-1,-2 1 0,-3 1-1,-2 4-16,2-1 2,0-4 1,-13-22-1,13 23-17,-2 1 5</inkml:trace>
  <inkml:trace contextRef="#ctx0" brushRef="#br3" timeOffset="1.05027E6">8250 16148 140,'0'0'0,"0"0"0,0 0 1,0 0 1,0 0-1,0 0 0,0 0 0,18-24 0,-2 0 0,0 3-1,-3-8 0,0 2 0,1 3 0,-4-2 0,1-1 0,-3-2 0,-8 29 0,5-23 0,-5-4 0,0 6 0,-5 2 0,5 19 0,0 0 0,0 0 0,-19 3 0,-5 13 0,-2-6 0,2 17 0,6 10 1,-1 0 0,9 3-1,2 2 1,10-5 0,6-5 0,5-3-1,6 3 0,-3-6 1,2-2-1,1-11 0,2-8 0,0-2 17,8-11-4,3-5-19,8-6 0,-11-2-2,3 3-1,-1-3-17</inkml:trace>
  <inkml:trace contextRef="#ctx0" brushRef="#br3" timeOffset="1.05079E6">8845 15732 37,'0'0'21,"0"0"-4,0 0-2,0 0 15,0 0-6,-19-21-5,19 21-4,0 0-3,-18-16-2,18 16-2,-21 3-2,2 7-1,19-10-1,-21 14-1,5 4 0,16-18-1,0 0 0,-13 21-1,13-21 0,0 24 0,0-3 0,8 3 0,-8-24-1,0 0 0,29 19 1,3-1-1,2 1 0,1 4 0,-6-4 0,-5-1 0,-6 4 0,-5-4 0,-5 3 0,-8-21 0,0 21 0,-10 1 0,-12-4 1,-9-5-1,-6 1 0,5 1 0,0-4 0,3-3 0,-5 0-17,-1 0-21</inkml:trace>
  <inkml:trace contextRef="#ctx1" brushRef="#br3" timeOffset="-2.39101E10">25231 18243,'21'61,"13"71,-34-132</inkml:trace>
  <inkml:trace contextRef="#ctx0" brushRef="#br4" timeOffset="1.23694E6">15475 14743 37,'0'0'0,"0"0"0,0 0 0,0 0 0,0 0 0,0 0 0,0 0 15,0 0-2,0 0-2,0 0-3,0 0-1,0 0-2,0 0 0,0 0-1,0 0-1,0 0 0,0 0-1,3 18 0,0 1 0,-1 2 0,1 3 0,0-1 0,-3-23-1,2 35 0,-2 2 0,3 5 0,0 3 0,-3 0 0,0 3 0,2 7 0,-2 6 0,0-5-1,3 10 0,0 3 1,2 2-1,-2-2 1,2 2-1,-3 1 0,4-14 0,-4 5 1,4-2 0,-1 3-1,0-3 0,-2-8 0,0 0 0,-3-1 0,2 1 0,1-10 0,-1-9 0,1-7 0,0-1 0,-3-2 0,0-24 0,0 0 0,0 0 0,0 0-1,0 0-2,0 0-18</inkml:trace>
  <inkml:trace contextRef="#ctx0" brushRef="#br4" timeOffset="1.23843E6">15565 14819 115,'0'0'0,"0"0"0,0 0 1,0 0 0,0 0 1,0 0-1,0 0 1,0 0-1,0 0 0,0 0 0,0 0 0,0 0 0,0 0 0,19 0 0,2-2 0,0 2-1,6 0 0,-3 2 0,2 4 0,3-4 0,-2 1 0,-4 5 0,4-6 1,-3 4 0,5-4-1,5-2 0,3 3 0,-5-6 1,8 3-1,5 0 0,2 3 1,-7-3-1,-3 5 0,-3-2 0,1 5 0,-1-3 1,8-2 1,3 2-1,0 0 0,11-5 0,0 0-1,-4-5 0,-1-3 1,4-5-1,14 0 0,-8-3 0,8 0 0,-6 3 0,-7 0 0,-3 5 0,8-3 0,-1 6 0,-1 2 0,2 0 0,-3 3 0,-8 0 0,-8 0 0,3-2 0,3-3 0,2 2 0,-7-2 0,4-3 0,-2 5 0,0-2 0,-8 2 0,-5 3 0,-8 3 0,-6-3 0,-18 0 0,0 0 0,0 0 0,19 0 0,-19 0 0,0 0-1,0 0-1,0 0 0,0 0-1,0 0-17,0 0 3,18 0 2,-18 0 3,19-3 3,-19 3 2,18-8 1,1-2 1,-1-4 1,-18 14 1,19-10 1,-19 10 0,0 0 0,18-19 1,-18 19 0,0 0 0,0 0 0,0 0 1,0 0 0,0 0 0,0 0 0,0 0 0,0 0 0,0 0 0,0 0 0,0 0 0,0 0 0,0 0 0,0 0 0,0 0 2,0 0 0,0 0-1,-10 19 0,10-19 0,0 0 15,-13 21-3,5-3-2,0 1-1,0 2-2,0-2-1,5 2-1,1 0-1,-1 0-1,0 3-1,3-24 0,3 29 0,-3 5-1,0 3 0,0 6 0,-3-1-1,1 0 0,-1 6 0,0 5 0,1 0 0,-1 0 0,3 2 0,3 4 0,-1 1 0,1-1 0,0 2 0,2-3-1,0 8 1,0-18 0,1 4-1,-1 4 0,0 0 0,1-4 0,-1-1 1,0-4-1,1 4 1,-1-4-1,0-4 0,3-4 0,-3-4 0,1-6 0,-1-5 0,0-1 0,-2-4 0,-3-19 0,0 0 0,0 0-3,0 0-18,0 0 2,0 0 4,-11-24 3,-2 0 2,0 3 2,5 0 2,5 2 1</inkml:trace>
  <inkml:trace contextRef="#ctx0" brushRef="#br4" timeOffset="1.23978E6">15610 16473 37,'0'0'0,"0"0"0,0 0 0,0 0 0,0 0 16,0 0-3,0 0-2,0 0-2,0 0-2,0 0-1,0 0-1,0 0-1,0 0 0,22 5-1,4-2 0,0 0-1,-2-1 0,3-2 0,-3 3 0,-3-3 0,-3-3-1,3 3 0,1 0 0,4 3 0,6-3 0,5 0 0,-3 0 0,9-5 0,4 5 0,1-8-1,-3 2 0,0 1 0,0 2 0,8 1 0,0-1 0,0 0 0,7 1 0,-1-6 0,-9 0 0,-3 3 0,4 2 0,7 3 0,0-5 0,-5 5 0,5-6 0,-7 1 0,-4 2 1,-4 1-1,-1-1 0,3-2 0,2 2 0,-4 1 0,-4-1 0,1 3 0,2-3 0,-4 3 1,-4 0 0,-5 3 0,-5 0 0,0-1-1,-3 1 0,3 2 0,2 0 0,3-2 0,3 2 0,-8-5 0,5 6 0,3-6 0,2 0 0,0 2 0,-4-2 0,-7 3 0,1-3 0,-24 0 0,21 3 0,-21-3 0,0 0 0,19 2 0,-19-2 0,0 0 0,18 3 0,-18-3 0,0 0 0,0 0 0,0 0 0,0 0 0,0 0 0,0 0 0,0 0-2,0 0-2,0 0-17,0 0 3,0 0 3,0 0 3,0 0 3,-8-21 1,-7 2 2,1 1 1,-4-6 1</inkml:trace>
  <inkml:trace contextRef="#ctx0" brushRef="#br4" timeOffset="1.24194E6">15846 15076 31,'0'0'1,"0"0"0,0 0-1,0 0 0,0 0 0,0 0 0,0 0 0,0 0 16,0 0-2,0 0-3,0 0-2,0 0-1,0 0-1,0 0-1,0 0-1,0 0-1,0 0 0,0 0-1,0 0-1,0 0 0,0 0 0,-21 3 0,2 2-1,1 3 0,-3 2 0,2 1 0,0 2-1,19-13 1,-18 11-1,18-11 0,0 0 0,0 0 0,0 0 0,0 0 0,0 0 0,3 18 0,-3-18 0,15 19 0,-15-19 0,24 21 0,-3-2 0,-2-6 0,-3 8 0,-16-21 0,18 18 0,-18-18 0,14 19 0,-14-19 0,8 18 0,-8-18 0,0 0 0,-3 22 0,3-22 0,0 0 0,-24 16 0,-2-3 0,-1-5 0,-2-3 0,3 0 0,4-2 0,1 0 0,21-3 0,0 0-1,0 0-1,0 0-17,0 0 3,0 0 2,19-19 2,-1-2 3,-18 21 2,21-21 1,1 5 1,-1-3 1,-21 19 1,24-13 1,-3 3 0,-21 10 0,24-6 1,-24 6 0,18-2 0,-18 2 0,0 0 1,19 13 0,-19-13 0,0 0 0,16 18 0,-6 3 0,-10-21 0,11 22 0,-3-4 0,-8-18 1,0 0 1,5 19-1,-5-19 0,0 0 0,0 0 0,0 0 15,0 0-3,0 0-2,0 0-1,0 0-1,0 0-2,0 0-1,0 0-1,0 0-1,0 0-1,16-29 0,-3-6-1,-5 3 0,-3 3-1,1 3 0,4-1 0,-2 6 0,3 3-1,-11 18 0,0 0 0,0 0 0,0 0 0,0 0 0,0 0 0,21 8 1,-5 10 0,-3 9-1,-3 10 1,-2 0-1,3-3 0,0-2 0,2-3 0,-3-3 0,4-2 0,-14-24 0,0 0 0,0 0-1,18 8-18,-18-8 3,0 0 2,8-18 3,-5-3 2,-11-1 2,0 1 1,8 21 1,-19-26 1,1 7 1,18 19 1,-21-18 0,-3 7 0,0 3 1,24 8 0,0 0 0,-18-5 0,18 5 1,0 0 0,0 0 0,0 0 0,0 0 0,0 0 0,0 0 1,0 0 17,0 0-3,0 0-3,0 18-3,0-18-1,0 0-2,0 0-1,0 0-1,23 3-1,4-6-1,5-5-17,-3 1 2,-6-1 2,-1 5 2,-22 3 2,0 0 1,0 0 1,0 0 1,18 0 1,-18 0 1,0 0 0,19-5 0,-1 5 1,-18 0 0,19-11 0,-1 6 0,-18 5 1,21-8 0,-21 8 0,0 0 0</inkml:trace>
  <inkml:trace contextRef="#ctx0" brushRef="#br4" timeOffset="1.24277E6">16341 15121 37,'0'0'17,"0"0"-3,0 0-3,0 0-2,0 0-2,0 0 0,-3 21-2,3 0 0,5 3-1,1 3-1,2 4 0,-1-2-1,4-2 0,-3-6-1,3-2 0,-11-19 0,8 23-1,-8-23-2,5 22-16,0-4 1,-5-18 3,0 0 3,0 0 2,0 0 2,0 0 1,0 0 2,0 0 0,0 0 1,0 0 1,-5-24 0,-3-2 1,3-1 0,2 3 0,-2 1 0,-1-4 0,4-2 1,-4 5 0,1 6 0,5 18 0,0 0 0,0 0 0,-18-11 0,18 11 19,0 0-4,-19-8-3,19 8-2,0 0-2,0 0-1,0 0-1,0 0-1,19-10-1,4-1-1,1 1-1,0 2 0,2 0-1,4 0-1,-1 0-17,0 2 1,-5 1 3,-24 5 3,0 0 2,0 0 2,0 0 1,0 0 1,0 0 1,0 0 0,0 0 1,0 0 0,0 0 1,0 0 0,-24 19 0,3 2 0,-1 3 0,22-24 1,-23 26 0,4-2 0,3 0 0,0-6 0,16-18 0,-15 19 0,4-1 19,11-18-3,0 0-3,0 0-3,-5 19-3,5-19 0,0 0-1,0 0-1,21 13-1,8-8-1,8-7-1,3-6 0,-3 0-3,-8-5-18,-3-1 4,-26 14 3,0 0 2,0 0 2,0 0 2,0 0 1,0 0 1,0 0 1,0 0 0,0 0 1,0 0 0,0 0 1,0 0 0,0 0 0</inkml:trace>
  <inkml:trace contextRef="#ctx0" brushRef="#br4" timeOffset="1.24556E6">16875 15073 115,'0'0'1,"0"0"0,0 0 1,0 0 1,0 0-1,0 0 1,0 0 0,0 0-1,0 0 0,0 0 0,0 0 0,0 0 0,0 0 0,0 0 0,0 0-1,0 0 0,0 0 0,0 0 0,-10 19-1,10-19 0,-30 18 0,4 1 0,2-3 0,3-6 0,21-10 0,0 0 0,0 0 0,0 0 0,0 0 0,0 0 0,0 0 0,0 0 0,0 0 0,0 0 0,0 0 0,0 0 0,-13 19 0,13-19 0,0 0 0,-6 21 0,4 0 0,2 0 0,0-2 0,0-1 0,2 4 0,-2-1 0,3 0 1,-3-21 0,0 0 0,8 26-1,-5-4 0,2-1 0,3-3 0,-8-18 0,16 21 0,-3-2 0,-13-19 0,21 18 1,-21-18-1,24 11 0,0-3 0,2-5 0,1-9 0,-3 1 0,-3 0 0,-21 5-1,18-11-2,-18 11-2,16-21-17,-3 2 2,-5 1 4,-8 18 4,0 0 2,-2-19 2,2 19 2,0 0 1,0 0 1,0 0 1,-14-18 0,14 18 1,0 0 0,-23-13 1,-1 7 0,0 9 0,-8-8 0,11 7 0,21-2 1,-21 3 0,21-3 0,0 0 20,-21 3-3,21-3-3,0 0-3,0 0-1,0 0-1,0 0-2,0 0-1,0 0-1,18-16-1,9-3-1,2 3-1,0 0 0,0 3-2,-5 3-3,-6-4-19,-18 14 5,0 0 3,0 0 3,0 0 2,0 0 2,0 0 1,0 0 1,22-15 1,-22 15 1,18-11 1,-18 11 0,0 0 1,0 0 0,0 0 0,0 0 0,0 0 0,0 0 1,0 0 0,0 0 0,0 0 0,0 0 0,0 0 19,3-19-2,-3 19-3,0 0-2,0 0-2,0 0-2,0 0-1,0 0-1,0 0-1,0 0 0,0 0-1,0 0-1,0 0 0,16 22-1,-6-4 0,1 6 0,-1-6 0,-10-18-1,14 22 0,-14-22 0,0 0-1,15 18 0,-15-18 0,0 0 0,0 0 0,19 11 0,-19-11 0,18 2 0,-18-2 0,19-15 0,-1-4 0,-18 19 0,16-21 0,-16 21 0,0 0 0,0 0 0,0 0 0,0 0 0,19 0 0,-19 0 0,0 0 0,21 21 0,-2-5 0,-1-3 0,-18-13 0,19 8 0,-19-8 0,18 3 0,-18-3 0,0 0 0,21-8 0,-21 8 0,19-27 0,-3 3 0,-6 1 0,-4-4 0,-4-2 0,-4 3 0,-6-1 0,2 1 0,-4 2 0,2 5 0,3 1 0,5 18 0,0 0-2,0 0-2,0 0-18,0 0 2,0 0 4,0 0 4,0 0 2,0 0 2,0 0 2,0 0 1,0 0 1,18 0 1,1 0 0,-19 0 1,21 8 0,-3 5 1,-18-13 0,24 13 0,-13 6 0,-11-19 0,10 29 1,-2-5 0,0 0 0,-3-6 0,-5-18 0,0 21 20,0-21-4,3 21-3,-3-21-1,3 22-2,-3-22-2,0 0-1,0 0-1,0 0-1,0 0-1,0 0 0,0 0-1,0 0 0,0 0-1,0 0 0,0 0-1,8-30 0,0 4 0,-3 0 0,0-6-1,3 3 0,0 2 0,-3 6 0,1 0 0,-6 21 0,10-19 0,-10 19 1,0 0 0,0 0-1,19-2 1,-19 2 0,24 13 0,-3 3 0,-21-16 0,16 21 0,-1 3 0,1-3-1,-2 3 0,-1-3 0,-3-3 0,-10-18 0,8 24 0,-8-24-1,8 19-2,-8-19-1,0 0-1,0 0-17,0 0 3,0 0 4,0 0 3,0 0 2,-5-21 2,-6 2 2,11 19 1,-21-24 1,0 8 1,0 3 0,21 13 1,-19-2 0,19 2 1,-21 7 0,21-7 0,-18 14 21,18-14-3,-22 8-3,22-8-3,0 0-1,0 0-2,0 0-1,0 0-1,0 0-1,19-8-1,2-3-1,0 6-1,-21 5-2,19-5-2,-1-1-17,-18 6 1,19-2 4,-19 2 3,0 0 2,0 0 2,18-6 1,-18 6 1,0 0 1,0 0 1,19-16 1,-19 16 0,13-18 0,-13 18 1,11-21 0,-11 21 0,2-19 0,-2 19 1,0 0 18,0 0-1,0 0-3,0 0-2,0 0-3,0 0-1,0 0-1,0 0-1,0 0-1,22 11 0,-4-3-2,1 0 0,-19-8-1,21 5 0,-21-5-1,18 0-2,-18 0-2,0 0-1,19-5-15,-19 5 3,0 0 2,13-19 3,-13 19 2,8-18 2,-3-6 1,-5 3 1,-2-3 1,-1 0 2,0 6 2,3 18 17,0 0-3,0 0-2,0 0-1,0 0-1,0 0-2,0 0-1,0 0 0,0 26-1,0 3-1,3 3-1,0 5 0,-3 0-1,2 5-1,-2 3 0,0-2-1,3-4 0,0-10 0,2 0-2,0-7-3,-5-22-19,16 18 3,-16-18 4,21 3 3,0-8 3,1-6 2</inkml:trace>
  <inkml:trace contextRef="#ctx0" brushRef="#br4" timeOffset="1.24751E6">16280 16507 31,'0'0'1,"0"0"0,0 0-1,0 0 0,0 0 17,0 0-3,0 0-2,0 0-1,0 0-2,0 0-1,0 0-2,0 0 0,0 0-1,0-18-1,0-1-1,0 19 0,-3-26-1,3-3 0,-2 8-1,4-1 1,-2-4-1,-2-6 0,2-2-1,0-6 1,-3 6 0,3-1-1,-3 6 0,1-3 0,-1 6 0,3 5 0,0-3 0,-3 3 0,1 0 0,2 2 0,0 19 0,-3-18 0,3 18 0,0 0 0,0 0 1,0 0-1,0 0 0,0 0 0,0 0 1,0 0-1,0 0 0,0 0 0,0 0 0,0 0 0,0 0 0,0 0 0,0 0 0,0 0 0,0 0 0,0 0 0,0 0 0,0 0 1,0 0 0,0 0-1,21-11 0,3 6 0,2 5 0,6-3 0,0 3 0,2 0 0,6-3 0,5 3 0,-3-2 0,-2-1 0,0-5 0,5 0 0,5-5 0,3 5 0,-8-2 0,-3 4 0,3 4 0,-5 2 0,-8 2 0,-3 1 0,-5 0 0,-3-3 0,-21 0 0,18 2 0,-18-2 0,19 3 0,-19-3 0,21 0 0,-21 0 0,21-3 0,-21 3 0,21-2 0,-21 2 0,19-3 0,-19 3 0,18 0 0,-18 0 0,0 0 0,0 0 0,0 0 0,19-3 0,-19 3 0,0 0 1,0 0 1,0 0 16,0 0-4,0 0-3,0 0-2,0 0-2,0 0-1,0 0-1,0 0-1,0 0-1,0 0 0,0 0-1,0 24 0,0 3-1,-6 2 0,-1 8 0,1-3 0,-2 3-1,3 0 0,0 0 0,2 3 0,0-3 0,6 0 0,-3-5 0,3-8 0,-3-24 0,5 26 0,0-5 0,-5-21 0,0 0 0,11 19 0,-11-19-16,0 0-1,0 0 0,0 0-16</inkml:trace>
  <inkml:trace contextRef="#ctx0" brushRef="#br4" timeOffset="1.24806E6">16671 16034 37,'0'0'16,"0"0"-3,0 0-1,0 0-2,0 0-1,0 0-2,0 0 0,0 0-1,0 0-1,0 0 0,3 21 0,0 5-1,5-2 0,-3 5 16,0 3-4,0 5-3,-2 0-3,-3-2-2,5-4-2,-2-4-1,-6-3-1,3-3-1,-2 3 0,4-3-1,-2 0-20,0-21-20</inkml:trace>
  <inkml:trace contextRef="#ctx0" brushRef="#br4" timeOffset="1.25143E6">12494 14904 37,'0'0'0,"0"0"15,0 0-2,0 0-1,0 0-2,0 0-2,0 0-1,0 0-1,0 0-1,-19-19 0,1 1-1,-4 2-1,1 5 0,0 4-1,0-1 0,-3 8 0,3 5-1,2 3 0,19-8 0,-21 16 0,3 8 0,2 15 0,8 4-1,3-1 0,5-2 0,8-11 0,-1-3 0,7-7 0,-14-19 0,21 13 0,3-5 0,-3-3 0,3-8 0,-3-2 0,-3-3 0,-18 8 0,22-26 0,-7-9 0,-1 4 0,-6-1 0,0 8 0,-1 0 0,1 3 0,-8 21 0,0 0 0,0 0 0,19-16 0,-19 16 0,24 5 0,-3 6 0,3 5 0,-3 8 0,-3 0 0,4 5 0,-7 2 0,-1-1 0,-4 4 1,-2 3 0,-8 5-1,-2 3 0,-9-2 0,-5-6 0,-2-6 0,-1-1 1,-2-4 0,-3-10-1,3-6 0,2-2 0,-2-2 0,3-12 0,18 6 0,-19-13-2,19 13-4,-5-24-17,8 1 5</inkml:trace>
  <inkml:trace contextRef="#ctx0" brushRef="#br4" timeOffset="1.252E6">12737 14896 128,'0'0'0,"0"0"0,0 0 0,0 0 0,5 26 0,3-2 1,5 0 0,3 0 0,0-3 0,-3-2-1,-13-19 0,0 0 0,16 21 0,-16-21 1,0 0 1,0 0 1,0 0-1,0 0 0,0 0 0,0 0 0,0 0-1,-13-27 0,5-4 0,0-4 0,8 11-1,3-7 0,5-4 0,5-2 0,3 3 0,0 7 0,0 6-1,-16 21-1,0 0-2,18-2-1,-18 2-16,21 13 2,-2 0 4,-1 0 3</inkml:trace>
  <inkml:trace contextRef="#ctx0" brushRef="#br4" timeOffset="1.25257E6">13163 14727 122,'0'0'0,"0"0"1,0 0 1,0 0 0,0 0 0,-19 8 0,19-8 0,-18 13 0,2 8 0,0 5-1,6 4 1,2-9 0,0 8-1,2 5 0,6 3 0,3-8 0,2-2-1,3-3 0,-8-24 0,0 0 0,22 13 1,-4-5 0,1-13-1,2-6 0,-3-8 0,-5-4 0,1-6 0,-4 10 0,-4-7 0,-6-6 0,-6 0 0,-2-2 0,-5-1 0,-3 9 0,3 7 0,13 19 0,0 0-2,0 0 0,0 0-3,0 0-16</inkml:trace>
  <inkml:trace contextRef="#ctx0" brushRef="#br4" timeOffset="1.25355E6">13520 14695 37,'0'0'18,"0"0"-3,0 0-2,-21-3-2,21 3-1,-18 3-2,18-3-1,0 0-1,-19 3-1,19-3-1,0 0 0,-21 29-1,2 2 0,6 9 16,0 0-4,5-8-3,3 5-2,2-3-2,6-2-2,2-8-1,5-3-1,-10-21-1,27 18-1,-1-7 0,-2-9 0,0-2-1,8-5-17,5-11-1,-5-2-16,-6-1 4,-5-5 6,-8 3 5,-2 0 3,0 0 3,-1 2 3,1 1 1,-1-1 2,-10 19 1,14-26 1,-14 26 1,0 0 1,0 0 0,0 0 0,5 21 1,-2-2 0,-3-19 21,0 0-4,0 0-2,-6 18-2,6-18-2,0 0-1,0 0-2,0 0-1,0 0-1,0 0-1,0 0-1,19 0 0,-19 0-1,18-24-1,3-2 0,-7-1 0,-1 4 0,-3 1-1,-4-1 0,-4 4 0,-2 19 0,0 0 0,0 0 1,0 0-1,0 0 0,0 0 0,0 0 0,-18 19 0,2 10 0,5 2 1,1 4-1,5-9 0,-1 3 1,6-2 0,6-1-1,-1-7 0,-5-19 1,0 0 0,26 8-1,6-13 0,2-6 0,-2-5 0,3 3 0,2 2 0,0 3 0,-3 6 0,-2 4 0,-6 4 0,-5 4 0,-21-10 0,0 0 0,0 0 0,0 0 2,16 21 16,-16-21-4,0 0-2,0 0-3,0 0-1,0 0-2,0 0-1,0 0-1,-10-18-1,10 18-1,0-21 0,0-3 0,8-3-1,2-4 0,1 2 0,2 5-1,3-8-18,5 3-2,3 8-15,-3 0 7,-2 7 5,-19 14 5,13-21 3,3 0 3,-16 21 3,16-19 2,7 4 1,-23 15 1,0 0 1,0 0 1,0 0 1,0 0 0,0 0 22,11 23-3,-11-23-3,0 24-2,-3 0-1,-2 0-1,0 2-2,5 1-1,0-3 15,2 2-5,6-2-3,-2-3-3,-6-21-2,21 16-2,0-6-1,3-4-2,0-6 0,-3 0-18,0-8 0,-3-8 2,1-3 0,-3-4 2,0-4-15,-3-5 5,-2-2 1,2-3 4,-5 0 4,0 3 4,-3 7 19,0 6-2,-5 21 0,0 0-1,0 0-1,0 0-1,0 0 0,-5 21 15,0 16-4,2 0-4,-2 8-2,2 11-3,3 5-1,3-9-2,-1 4-1,1 0-1,2-9-1,1-2-1,2-16 0,-1 6-1,1-11-20,-5-3-19,0 0 7,-1-3 6</inkml:trace>
  <inkml:trace contextRef="#ctx0" brushRef="#br4" timeOffset="1.25524E6">12372 15510 122,'0'0'0,"0"0"1,0 0 1,0 0 0,-24-8 0,3 3 0,0 2 0,2 3-1,-2 3 1,0 7-1,0 1 0,0 2 0,2 3 0,1 2-1,-1 1 0,3-1 0,16-18 0,-16 30 0,16-30 1,-10 18-1,10-18 0,-6 19 0,6-19 0,0 0 1,19 8-1,13-6 0,7-2 0,4-5 0,2 0 0,0 5 0,0 0 0,-8 8 0,-6-3 0,-7 5 0,-24-10 0,19 24 0,-9 0 1,-4 0 0,-6 2 0,-8 1 0,8-27-1,-21 24 0,-9-6 0,-1-5 0,-4 3 0,9-10 0,5-4 0,21-2 0,0 0-2,0 0-3,0 0-17,10-32 3,6-5 4,3-5 3,4 0 2,-1 2 2,4-8 2,3 9 1,0-1 1,0-2 1,-2 7 1,-1 4 0,-7 7 0,-1 3 1,1 2 0,-19 19 0,0 0 0,16-18 22,-16 18-3,0 0-4,0 0-2,0 0-2,0 0-2,0 0-1,0 0-2,10 18 0,-2 8-1,8 9-1,5-1 0,3 3-1,0-2 0,-3-4-1,0-1 0,-5-4 0,0-5-1,-5 0 0,-3-2-1,-8-19-2,2 18-18,-2-18 2,0 0 4,-18 6 3,-4-6 2,-4-11 2,-3 3 2,-3-2 1,0-6 1,3 5 1,8 3 1,21 8 0,-18 0 0,18 0 23,0 0-4,-19 0-4,19 0-2,0 0-2,0 0-1,0 0-1,0 0-1,29-18-1,-5-3-1,10-1-1,3 1 0,6 3-1,-9-1-1,-2 9 0,-6 2 0,-2 0 0,-3 8-1,-21 0 0,19 2 0,-19-2 0,0 0 0,18 0 0,-18 0 0,0 0 0,0 0 0,0 0 0,0 0 1,0 0 0,0 0 0,0 0 0,0 0 0,11 19 0,-6 5 0,-2-1 0,0 1 0,-3 0 0,2-5 0,4 2 0,-6-21-1,10 24 17,-10-24-4,24 2-2,0-7-2,0-8-2,-1-8-2,-7 2-1,3-10 0,-6-3-1,-2 0-1,-9-2 0,-4 0-1,-6 5 0,-6 7 0,-7 6 0,-3 6 0,1 5 0,-1 2-1,3 8 0,21-5 0,-19 13-16,19-13 0,-8 19 1,8-19-16,0 0 4,0 0 5,24 0 5,2-3 3,-2-7 3,-3-3 2,-21 13 2,24-14 1,-3 1 1</inkml:trace>
  <inkml:trace contextRef="#ctx0" brushRef="#br4" timeOffset="1.25582E6">13359 15523 122,'0'0'0,"2"19"2,-2-19 1,8 21 0,0 0 1,0 0 0,-8-21-1,6 21 16,-1 0-3,-5-21-3,2 22-3,1-4-2,-3-18-1,0 0-1,0 0-2,0 0 0,0 0-1,0 0-1,0 0 0,0 0-1,-13-26 0,2-6 0,1-10 0,-1-6 0,3-5-1,3 11 0,2 2 0,3 3 0,3 5 0,5 8 0,-8 24 0,8-18-18,-8 18-2</inkml:trace>
  <inkml:trace contextRef="#ctx0" brushRef="#br4" timeOffset="1.25639E6">13676 15523 134,'0'0'0,"0"0"0,0 0 2,0 0 0,0 0 0,0 0 0,0 0 0,0 0 0,19-13 0,-19 13 16,18-24-4,-4 0-2,-4 3-3,-10 21-1,8-24-2,-3 6-1,1-6-1,-4 3-1,-2 2-1,3 1 0,-3 18 0,0 0-1,0 0 0,0 0 0,0 0 0,0 0-1,-19 18 0,4 6 0,1 16 0,4 2 0,4-2 1,6-1-1,3-2 0,2-5 0,3-5 0,3-9 1,-11-18-1,21 16 0,0-16 0,6-5 0,2-6 0,-5-2 0,-1 0-17,-1-3-2,-4-5-17,-5 0 7,-2-3 6,-3 0 5</inkml:trace>
  <inkml:trace contextRef="#ctx0" brushRef="#br4" timeOffset="1.25644E6">14089 15317 136,'0'0'1,"0"0"0,0 0 1,0 0 1,0 0 16,0 0-3,0 0-3,19 5-3,-19-5-2,18-3-2,3 3-1,-21 0-1,24-5-1,0-6 0,0 1-1,-3 5 0,-3-1-1,-18 6-19,22-8-3,-22 8-14,0 0 7,0 0 6,0 0 4,0 0 4,0 0 3,0 0 2,0 0 2,0 0 1,-24 19 1,0-3 1,3 2 1,21-18 1</inkml:trace>
  <inkml:trace contextRef="#ctx0" brushRef="#br4" timeOffset="1.25698E6">14134 15494 128,'0'0'2,"0"0"0,0 0 1,0 0 1,0 0 16,0 0-4,0 0-3,21 11-2,3-9-2,8-2-2,5-5-2,0-3-1,-5-3 0,-3 1-1,-3-1-1,-5 6-1,-2 2-20</inkml:trace>
  <inkml:trace contextRef="#ctx0" brushRef="#br4" timeOffset="1.25881E6">11644 16118 120,'0'0'0,"0"0"1,0 0 1,0 0 0,-2-18 1,2 18-1,-3-24 0,-2 3 1,-1 2 0,6 19 0,-10-21 0,10 21 0,-13-18 15,13 18-3,-24-14-3,5 12-3,1 2-1,-1 2-2,-2 9-1,21-11-1,-13 21-1,2 6-1,6 4 0,2 9 0,14 5-1,5 8 0,2 0 0,3 2-1,-2 4 1,2-1-1,-5-5 0,3-11 0,-6-5 0,0 3 0,3-3 0,-6-11-16,1-2 0,-11-24 1,0 0 1,0 0-15,0 0 4,0 0 5,0 0 4,-21-34 3,-3-1 3,-2 1 2,-1 0 2,3 5 1,1 2 1,4 1 1,19 26 0,-19-14 1,19 14 0,0 0 1,-21 14 0,0-6 23,-3-1-4,24-7-4,0 0-1,0 0-2,0 0-2,0 0-1,0 0-1,0 0 15,24-21-5,5-5-3,11-1-3,-3 12-19,0 1 1,-3 4-1,-4 2-3,-1 2-16,0-1 5,-8 4 4,-21 3 4,21-11 3,-21 11 2,0 0 2,0 0 1,19-13 1,-19 13 1</inkml:trace>
  <inkml:trace contextRef="#ctx0" brushRef="#br4" timeOffset="1.25938E6">11822 16349 142,'0'0'0,"0"0"0,0 0 1,-22 5 0,22-5 1,-15 18-1,4 12 0,8 1 0,3 1 0,6 0 0,7-6 0,5-5-1,1-5 1,-19-16-1,24 13 0,2-5 0,1-2 1,-4-4-1,1-4 0,-3-4 0,-21 6 0,19-21 0,-9-3 0,-2-2 0,-8-3 0,-8 2 0,-5-2 0,-11 6 0,-2 4 0,0 3 0,26 16 0,-22-8 0,-1 6 0,23 2 0,-19 0-2,19 0-2,0 0-3</inkml:trace>
  <inkml:trace contextRef="#ctx0" brushRef="#br4" timeOffset="1.25996E6">12155 16322 140,'0'0'0,"0"0"1,0 0 1,0 0 0,0 0 0,0 0-1,0 0 0,0 0 0,-11 24 0,3 10 16,3 9-3,5-12-3,0 6-2,0-7-2,3-4-1,2-2-1,3 0-1,-8-24-1,21 10-1,3-4 0,2-12-1,-2-4 0,-3-14 0,3-5 0,-11-3 0,-2 3-1,-6-6 0,-10 9 0,-6-3 1,-4-5-1,-7 7 0,-7 6 0,3 8 0,2 5 0,3 10-16,21-2-1,0 0-1,-13 19-15</inkml:trace>
  <inkml:trace contextRef="#ctx0" brushRef="#br4" timeOffset="1.26001E6">12565 16306 138,'0'0'1,"0"0"0,0 0 1,0 0 0,-21 0 0,21 0 16,0 0-3,-21 16-3,5 5-3,5 6-1,3 2-2,8 5-1,0 3-1,0-5-1,3-13-1,2 10 0,3-11 0,-8-18-1,11 21 0,-11-21 0,0 0 0,21 6-1,0-9-16,3-10 0,-3-6 2,-2-10 2,-1 0 2,-7-8 0,-3-3-15,-8-7 5,-11-12 4,-7-1 20,-4-1 0,1 0 1,3-3 1,2 12 0,3 4 0,2 16 0,3 8 15,8 24-4,0 0-4,-3 24-2,1 16-2,7 7-2,0 9-1,9 5-2,1 0 0,9-3-1,5-3-1,0-2 0,-2 0-1,-3-8 0,0-5-19</inkml:trace>
  <inkml:trace contextRef="#ctx0" brushRef="#br4" timeOffset="1.2606E6">13002 16288 134,'0'0'1,"0"0"0,0 0 0,0 0 0,0 0 0,0 0 0,2 24 0,9 5 0,7 2 0,6 6 0,-3 3 1,6-3 0,-3-2 0,2-6 16,3-8-4,-5-3-3,0-7-2,-24-11-1,18 3-2,-18-3-1,0 0-1,19-11-1,-9-13 0,1-5-1,-8-11 0,-6 1-1,-2-1 0,-3 0 0,0 1 0,3 7-1,-1 3-18,6 29-2</inkml:trace>
  <inkml:trace contextRef="#ctx0" brushRef="#br4" timeOffset="1.26117E6">13372 16341 144,'0'0'0,"0"0"1,0 0 1,0 0 16,0 0-3,19-14-3,4 6-3,4 14-1,-1-1-2,-2 8-1,-24-13-1,29 16-1,-2 8-1,-6 2 0,-3-4 0,-2-1-1,-5 0 0,-11-21 0,5 18 0,-5-18-1,0 0 0,0 0 0,0 0 0,-21 11 0,-3-3-17,0-3 2,-2 1 3,-3 2 2,2 2 2,3 3 2,6 6 1,18-19 1,-13 18 1,13-18 1,-8 19 1,8-19 0,0 0 0,0 0 1,29 5 0,0-7-1,-3-9 0,4 3-2,-4-8-3,3 6-18,-2-4 5,-4 4 4,1-9 3</inkml:trace>
  <inkml:trace contextRef="#ctx0" brushRef="#br4" timeOffset="1.26175E6">13914 16298 125,'0'0'1,"0"0"1,0 0 1,0 0 1,0 0 0,0 0 0,0 0 15,-23 0-4,-4 8-3,6 5-2,0 1-2,5 12-2,3 1-1,5-1-1,2 1 0,4 4-1,2-7-1,0-24 0,8 21-1,-8-21 0,24 14 0,5-9-1,5-10-17,-5 2-2,3-2-16,-3-6 7,-5 0 5,-24 11 5,21-15 3,-21 15 3</inkml:trace>
  <inkml:trace contextRef="#ctx0" brushRef="#br4" timeOffset="1.2618E6">14123 16301 134,'0'0'0,"0"0"0,0 0 1,-5 18 0,3 4 1,4 4 0,3 1 0,1 7 0,4-5-1,-2 0 1,0-2-1,0-6 0,-8-21 0,0 0 0,0 0 0,21 10-1,0-10 0,-2-8 0,0-7 1,-4-9-1,1-3 0,-8 1 0,0-3 0,-5 2 0,-6 3 0,3 24 0,-3-18 0,3 18 0,0 0 0,0 0 0,0 0 0,0 0 0,0 0 0,6 21 0,-1 3 0,3 2 0,3-4 1,-1 1-1,6-1 0,-16-22-2,13 18-1,-13-18-1,24 13-18,-5-2 2</inkml:trace>
  <inkml:trace contextRef="#ctx0" brushRef="#br4" timeOffset="1.26238E6">14589 16319 134,'0'0'1,"0"0"1,0 0 0,0 0 1,0 0 16,0 0-3,0 0-4,0 0-2,0 0-2,0 0-1,-21 22-2,8 9-1,2 1 0,11-3-1,-3 3-1,6-3 0,-3-29-1,11 21 0,-11-21 0,0 0 0,0 0 0,18 0-1,-18 0 0,19-21 0,-3 0 0,-6-6 0,-4 4 0,-6 4 0,0 19 0,-6-18 0,6 18-17,-10-19 1,10 19 2,0 0-2,0 0-15,0 0 7</inkml:trace>
  <inkml:trace contextRef="#ctx0" brushRef="#br4" timeOffset="1.26243E6">14706 15880 140,'0'0'1,"0"0"1,0 0 17,0 0-4,0 0-3,0 0-2,0 0-2,-11 19-2,8 23-1,9 3-1,4 0-1,1 0 0,5 8-1,-6 5 0,1-10 0,-1-8-1,-2-11 0,0 2-17,3-2-3</inkml:trace>
  <inkml:trace contextRef="#ctx0" brushRef="#br4" timeOffset="1.26299E6">14975 16359 125,'0'0'1,"0"0"1,0 0 0,0 0 0,0 0 0,14-24 0,-4 1 0,1-4-1,-1 1 0,-2-1 0,0 1 0,0-3 0,-3 7 0,-5 22 1,0 0 0,0-18-1,0 18 0,0 0 0,0 0 0,0 0-1,-21 13 1,5 8-1,1 8 1,1 6 16,4 7-3,7-7-3,6-1-2,5-8-2,0 4-1,8-12-1,2-2-1,6-11-1,8-5-1,2-5 0,-5 0 0,-10-3-1,-19 8 0,18-6-17,-18 6-21</inkml:trace>
  <inkml:trace contextRef="#ctx0" brushRef="#br5" timeOffset="1.27684E6">21407 3598 31,'0'0'1,"0"0"0,0 0-1,0 0 0,0 0 16,0 0-2,0 0-3,0 0-1,0 0-2,0 0-1,0 0-1,-10-18-1,10 18-1,-13-19 0,13 19-1,0 0 0,-19-18-1,1 2 0,-1 8 0,1 0 0,18 8 0,-22-5 0,1-3 0,3 0 0,-3 3-1,-1-3 0,-1 2 0,-7-2 0,-1 3 0,-4 2-1,11-2 1,-5 3-1,-5 2 0,0 0 0,2 5 0,3-5 0,2 5 0,1-2 0,-1-3 0,-4 2 0,-4 1 0,1 2 0,-3 3 0,5-5 0,-2 2 0,-1 3 0,-2 3 0,5-1 0,3 6 0,3-5 0,2 2 0,3-2 0,0-1 0,0 3 0,-1 1 0,1-4 0,0 3 0,3-5 0,-1 0 0,-2 8 0,2-3 0,19-13 0,-10 22 0,2 1 0,-3-1 0,3-1 0,3-3 0,5-18 0,-5 21 0,5-21 0,-3 22 0,0-4 0,3-18 0,3 19 0,-3-19 0,0 21 0,0-21 0,8 21 0,5-3 0,3 1 0,5-6 0,0 0 0,6 3 0,-1 0 0,-2-3 0,0 1 0,-3-1 0,3 0 0,2 0 1,6-5 0,5 0-1,0-2 0,0-4 0,6-2 0,2 3 0,0-3 0,-6 2 0,-4-4 0,-1 2 0,-2 0 0,5 0 0,3 0 0,-11-3 1,5 1 0,3-4 0,3 1-1,-3-6 0,0 3 0,-5-2 0,-3 5 0,0-3 0,3 0 0,5-3 0,2 0 0,-2 4 0,-2-4 0,-4 3 0,4 0 0,-6 3 0,0-6 0,-8 6 0,0 0 0,-21 5 0,22-11 0,-22 11 0,18-16 0,-18 16 0,0 0 0,19-21 1,-19 21-1,15-19 0,-1 1 0,-14 18 0,0 0 0,10-19 0,-10 19 0,8-21 0,-8 21 0,3-24 1,0 6-1,-3-1 0,-3-2 1,-2 3 0,-1-1 16,-4-2-4,10 21-2,-11-24-2,-2 3-2,0 3-2,13 18-1,-16-22 0,0 1-1,-5 3-1,2 4 0,-5 1-1,-2 3-16,-6 2 1,-2 2 1,-3 6 1,5 8-17,3 8 4</inkml:trace>
  <inkml:trace contextRef="#ctx0" brushRef="#br5" timeOffset="1.27776E6">20222 3871 31,'0'0'1,"0"0"0,0 0-1,0 0 0,0 0 0,0 0 0,0 0 0,0 0 0,0 0 0,0 0 0,0 0 0,0 0 0,0 0 16,0 0-2,0 0-3,0 0-2,0 0-1,0 0-2,0 0 0,0 0-1,0 0-1,0 0-1,0 0 0,0 0 0,0 0-1,0 0 0,-8 21 0,3 0 0,5 3 0,0 8 0,0 5 0,3 5-1,-1-7 1,3 12-1,1 6 0,2 0 0,-3-3 0,3 3 0,-5 0 0,2 0-1,-3 3 1,1-11 0,-3 2-1,0-2 1,0-3 0,3-7-1,-3-3 0,2-11 0,-2-21 0,0 0-2,0 0-1,0 0-19</inkml:trace>
  <inkml:trace contextRef="#ctx0" brushRef="#br5" timeOffset="1.27843E6">21669 3818 115,'0'0'1,"0"0"0,0 0 0,0 0 1,0 0 0,0 0 0,0 0 0,0 0 0,0 0 0,0 0 0,-2 18 0,4 4 0,-2 7 0,3 2 0,0 7 0,-3 6 0,2 9-1,-2-10 0,0 4 0,-2 9 0,-1 2 0,0 0 0,1-2 0,-1 2 0,0-2-1,1-9 1,-1-7-1,3-3 0,-3-3 0,6-2 0,-3-5 0,3-6-1,-1-3-1,-2-18-1,0 0-1,0 0-18,0 0 4</inkml:trace>
  <inkml:trace contextRef="#ctx0" brushRef="#br5" timeOffset="1.27927E6">20222 4784 31,'0'0'1,"0"0"0,0 0-1,0 0 0,0 0 17,0 0-3,0 0-2,0 0-3,0 0-1,0 0-1,0 0-1,0 0 0,0 0-1,0 0-1,13 18-1,-13-18 0,19 19 0,2 2-1,0-5 0,0 0 0,1-3 0,-1 3-1,2-3 0,-1 0 0,7 0 0,3-2 0,2-3 0,3 3-1,0-6 0,8 3 1,3 0 0,-1-6-1,-2 1 0,0 2 0,8-5 0,5-5 0,-5 2 0,8 1 0,-3-1 0,-7-2 0,-6-1 0,0-1 0,-1-1 0,1 2 0,0 1 0,-5-3 0,0 3 0,0 2 0,-1-2 0,-4 0 0,-4-3 0,-4 2 0,-3 4 0,-6-4 1,1-2-1,-1 3 1,1 0-1,-1 0 0,1 2 0,2-2 0,-3-1 0,1 1 0,-19 5 0,18-5 0,-18 5 0,0 0 0,0 0-2,0 0-4</inkml:trace>
  <inkml:trace contextRef="#ctx0" brushRef="#br5" timeOffset="1.28006E6">20341 4940 37,'0'0'15,"0"0"-3,0 0-1,0 0-2,0 0-1,0 0-1,0 0-1,0 0-1,0 0-1,0 0 0,0 0-1,0 0 0,-16 18 0,8 6 0,0 8-1,0 2 0,1-13 0,-1 14 0,0 10 0,-3 8 0,0 2 0,-4 6-1,-7 13 0,15 6 0,-7 12 0,-4 3 0,-1 6 0,-2 10 0,-3-10 0,3 7-1,0 1 1,2 4-1,4-9 0,-1-1 0,0-3 0,0-10 1,-3 0-1,1-5 0,-1-11 0,3-26 0,3-9 0,5-2 0,0-10 0,6-9 0,2-18 0,-6 19 0,6-19 0,0 0-1,-2 21-1,2-21-1,0 0-1,-3 18-2,3-18-15</inkml:trace>
  <inkml:trace contextRef="#ctx0" brushRef="#br5" timeOffset="1.28078E6">21730 4950 37,'0'0'0,"0"0"0,0 0 0,0 0 0,0 0 16,0 0-3,0 0-2,0 0-1,0 0-1,0 0-1,0 0-1,0 0-1,0 0-1,0 0 0,0 0-1,0 0 0,0 0-1,0 0-1,0 0 1,0 0-1,-8 27 0,6 10 0,-1-3-1,0 9 0,1 12 16,2 14-3,2 2-3,1 9-2,2-1-2,-2 11-1,0 5-1,-1 1-1,1 1-1,0-7 0,-3 6-1,0-1 0,0-8-1,5-2 0,0 0 0,3-11 0,3-6 0,-3-1-1,2-1 0,1-8 0,-1-5 0,1-8 0,-3 0 0,0 0 0,0-3 0,-3 0 0,-5-7 0,3-6 0,-3-5 0,0-24 0,0 0 0,0 0-17,0 0 0,0 0-1</inkml:trace>
  <inkml:trace contextRef="#ctx0" brushRef="#br5" timeOffset="1.28171E6">20992 5009 37,'0'0'0,"0"0"0,0 0 15,0 0-2,0 0-1,0 0-3,0 0-1,0 0-1,0 0-1,0 0-1,-8 26 0,0 6-1,0-8-1,3 13 0,0 13 0,-1 8-1,1 3 0,0 13 0,-1 5 0,1 6 0,0 5 0,-3 5 0,3 3 0,-1-5 0,-2 7-1,0 4 0,1 1 0,1 6 16,1 14-3,-3-9-3,3 1-2,2-1-2,-2-15-1,0 2-1,2-5-1,-5-11-1,3-8-1,-1-7 0,4-14 0,-1-10-1,3-17 0,-3-7 0,3-24 0,0 19-1,0-19 0,3 18 0,-3-18 0,0 0 0,0 0 0,5 19 0,-5-19 0,0 0 0,0 0 0,3 18 0,-3-18-16,0 0 1,0 0 1,0 0 1,0 0-16</inkml:trace>
  <inkml:trace contextRef="#ctx0" brushRef="#br5" timeOffset="1.28267E6">20299 5326 37,'0'0'0,"0"0"0,0 0 15,0 0-1,0 0-3,0 0-2,0 0-1,0 0-1,0 0-1,0 0-1,0 0 0,0 0-1,0 0-1,0 0 0,24 3 0,-1 2-1,1 6 0,0 7 0,5-2-1,11 5 0,2 0 0,-2 3 0,8-3 0,2-2 0,0-1-1,-8-2 0,-2-3 0,-8-2 0,0-6 0,-6 1 0,-2-1 0,0 3 0,-3 0-3,-3 0-18,-18-8 3</inkml:trace>
  <inkml:trace contextRef="#ctx0" brushRef="#br5" timeOffset="1.28326E6">21032 5540 120,'0'0'1,"0"0"-1,0 0 0,0 0 0,0 0 2,0 0 0,0 0 0,18-16 0,9-5-1,4-2 1,6-4 0,-2 1-1,2-4 0,8 4 0,5-3 0,0 5 0,6 0 0,2 0-1,-2 3 0,-9-2 0,-4 1 0,-6 4 0,-3 2 0,-5 3 0,-8 2-3,-21 11-17</inkml:trace>
  <inkml:trace contextRef="#ctx0" brushRef="#br5" timeOffset="1.28385E6">20238 5773 115,'0'0'1,"0"0"-1,0 0 1,0 0 0,0 0 0,0 0 1,0 0 0,0 0 0,0 0 1,26 8-1,4 3 0,1 2 0,-2 3 0,0 2 0,3 4 0,11-4 0,4 3-1,1 0 0,2 1 0,0-1 0,-2-3-1,-8 3 0,-9-2 0,-4-3 0,-6-3 0,-21-13-2,19 13-2,-19-13-17</inkml:trace>
  <inkml:trace contextRef="#ctx0" brushRef="#br5" timeOffset="1.2839E6">20981 6247 131,'0'0'0,"0"0"0,0 0 0,0 0 0,19-16 1,-6-8 0,14-5 1,10 8-1,5-8 1,-2-8 0,2-3-1,11-5 0,5 5 0,3 6 0,3-3-1,-1 3 0,-5-4 0,-7 1 0,-4 3 0,1 5 0,-6 2-4,-5 4-17</inkml:trace>
  <inkml:trace contextRef="#ctx0" brushRef="#br5" timeOffset="1.2845E6">20050 6379 115,'0'0'1,"0"0"0,0 0 0,0 0 1,0 0 0,0 0 0,0 0 0,0 0 0,0 0 0,11 19 0,10 2 0,13 3 0,3 2 0,14 3 0,1-2 0,1-6-1,-2 3 0,2 2 0,5-2 0,-5 2-1,2 1 0,-2-3 0,-5-3 0,-8-3 0,-9-4 0,-7 1 0,-5-4-3,-19-11-19,18 11 2</inkml:trace>
  <inkml:trace contextRef="#ctx0" brushRef="#br5" timeOffset="1.28511E6">20870 6858 122,'0'0'1,"0"0"0,0 0 0,0 0 1,0 0 0,19-13 0,7-3 1,9-3-1,-1-2 0,11-11 0,8-2 0,-3-6-1,1 6 0,7-8 0,11-9 0,7 4-1,6-1 1,-8 3-1,-2 3 1,2 5-1,-13 5 0,-6 8 0,-12 0 0,-6 9 0,-14 4-1,-23 11-2,0 0-1,0 0-17</inkml:trace>
  <inkml:trace contextRef="#ctx0" brushRef="#br5" timeOffset="1.28572E6">20042 6919 128,'0'0'1,"0"0"-2,0 0 1,0 0 0,19 10 1,5 1 1,5 2 0,-6 6 0,12-1 0,2 6-1,5 0 1,1-8-1,-4 2 0,1 9 0,8 5 0,7 2 0,3-2 0,1-1-1,-1-1 0,-5-4 0,-11 0 0,-8 1 0,-2-6 0,-3 0-2,-2-5-2,-4-8-17</inkml:trace>
  <inkml:trace contextRef="#ctx0" brushRef="#br5" timeOffset="1.28577E6">21037 7236 134,'0'0'1,"0"0"0,0 0-1,0 0 0,13-29 2,8-3 0,11 1 0,0 10 0,5-9 0,-3-4 0,9-8 0,10-1-1,0 1 16,18-3-3,-5-3-3,-10 3-2,-6 1-2,-5 6-1,0 4-1,3 5-1,-9 5-18,-12 6 0,-27 18 1,0 0-1</inkml:trace>
  <inkml:trace contextRef="#ctx0" brushRef="#br6" timeOffset="1.29404E6">20370 3813 31,'0'0'1,"0"0"0,0 0-1,0 0 0,0 0 0,0 0 0,0 0 0,0 0 16,0 0-2,0 0-3,0 0-2,0 0-1,0 0-2,0 0 0,0 0 0,0 0-1,0 0-1,0 0 0,0 0-1,0 0 0,0 0-1,0 0 0,0 0-1,0 0 0,0 0 0,0 0 0,0 0-1,0 0 0,0 0 0,-5 18 0,5-18 0,0 0 0,0 0 0,0 0 0,0 0 0,0 0 0,21 16 0,0-8 0,0-3 0,1-2 0,4-3 1,1-5 0,-4-1-1,1-2 0,-5 3 0,-19 5 0,18-10 0,-18 10 0,0 0 0,16-19 0,-16 19 0,19-24 0,-1 6 0,-5-1 0,-13 19 0,16-21 0,-16 21 0,0 0 0,0 0 0,0 0 0,0 0 0,13-21 0,-13 21 0,0 0 0,0 0 0,0 0 0,0 0 0,19 16 0,-19-16 0,19 26 0,-4-7 0,1 2 0,-16-21 0,13 18 0,-13-18 0,16 19 0,-16-19 0,0 0 0,22 10 0,-22-10 0,18 3 0,1-3 0,-19 0 0,21-8 0,-3-2 0,-18 10 0,21-19 0,-5 1 0,0-1 0,-16 19 0,13-19 0,-13 19 0,0 0 0,0 0 0,0 0 0,0 0 0,0 0 0,0 0 0,14-18 0,-14 18 0,0 0 0,0 0 0,0 0 0,18 5 0,-18-5 0,19 11 0,-19-11 0,0 0 0,13 18 0,-13-18 0,21 16 0,0-5 0,-2-3 0,-19-8 0,21 5 0,0-5 0,-2 0 0,-19 0 0,18-8 0,1-2 0,-19 10 0,18-19 0,-2 0 0,-3 1 0,-13 18 0,11-24 0,-11 24 0,0 0 0,10-18 0,-10 18 0,0 0 0,0 0 0,0 0 0,0 0 0,0 0 0,0 0 0,0 0 0,0 0 0,0 0 0,0 0 0,0 0 0,11 18 0,-11-18 0,13 21 0,-13-21 0,13 24 0,-13-24 0,19 16 0,-19-16 0,21 16 0,-2-6 0,-1-4 0,1-1 0,-1-2 0,-18-3 0,21-3 0,-2-5 0,2 0 0,0-2 0,0-1 0,-2 0 0,-1 3 0,-18 8 0,0 0 0,19-5 0,-19 5 0,19 0 0,-19 0 0,0 0 0,18 11 0,-18-11 0,0 0 0,0 0 0,0 0 0,0 0 0,19 2 0,-19-2 0,21-13 0,-3-5 0,3-3 0,1 5-2,-1 2-3</inkml:trace>
  <inkml:trace contextRef="#ctx0" brushRef="#br6" timeOffset="1.29573E6">20320 3934 37,'0'0'0,"0"0"0,0 0 0,0 0 0,0 0 0,0 0 0,0 0 15,0 0-18,0 0 0,0 0 16,0 0-2,0 0-2,21 6-2,-2-9-2,-1 0-1,1-2 0,2 0-1,5-6-1,1 1 0,5 2-1,-3 0 0,-3 2 0,-5 1 0,-21 5 0,0 0-1,0 0 0,0 0 1,0 0 0,0 0 0,0 0 1,0 0 0,0 0 0,0 21 0,0-21 0,-5 21 0,5-21 0,-8 19-1,8-19 0,0 0-1,0 0 1,0 0-1,0 19 0,0-19 0,0 0 0,0 0 0,0 0 0,21 0 0,3-6-1,5 1 0,-2-3 0,2 0 0,-5 0 0,-6 3 0,-18 5 0,0 0 0,0 0 0,0 0 1,0 0 0,0 0 0,0 0 0,0 0 1,-5 24 0,-6-3 1,-2 3-1,0-3 0,13-21 0,-11 18 0,11-18-1,-5 19 0,5-19 0,0 0 0,0 0 0,29-3 0,0-5-1,0-5 0,-2-6-1,-4 1 0,1-1 1,3 1-1,-1 5 0,-2 2 1,-6 6-16,-18 5 19,0 0 1,0 0 0,0 0 0,0 0 0,0 0 0,0 0 0,-7 21 0,-4-2-1,11-19 0,-13 21 0,13-21-1,-11 18 0,11-18 0,0 0-1,0 0 0,0 0 0,0 0 0,0 0 0,19-5 0,7-3-1,1-3 0,-27 11 0,26-18 0,0 2 0,4 3 0,-7 2 0,-4 3 0,-19 8 1,0 0 0,0 0 0,0 0 1,0 0 0,0 0 0,0 0 0,0 0 1,0 0-1,0 0 1,0 0-1,0 0 0,0 0 0,0 0 0,0 0-1,0 0 0,0 0 0,0 0 0,0 0-1,18 6 0,6-12 0,3-7 0,-1 0-1,-2-3 1,-3 0 0,0 3 0,-21 13 0,19-8 0,-19 8 0,0 0 1,0 0 1,0 0 0,0 0 0,0 0 0,-3 26 0,-5-2 0,0 0 0,0-3 0,0-2 0,8-19 0,0 0 0,0 0-1,-7 18 0,7-18 0,0 0 0,0 0 0,0 0 0,0 0 0,18-2 0,-18 2 0,26-8 0,-2 2-1,-3 1 1,-2 5 0,-19 0 0,0 0 0,0 0 0,0 0 0,0 0 0,0 0 1,0 0 0,0 0 0,0 0-1,0 0 0,0 0 0,21 3 0,-2-3 0,-1-3-1,1-5-1,-19 8-18</inkml:trace>
  <inkml:trace contextRef="#ctx1" brushRef="#br6" timeOffset="-2.39101E10">25397 18926,'0'0,"0"0,0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6" timeOffset="1.30168E6">21982 3244 37,'0'0'15,"0"0"-3,0 0-1,0 0-1,0 0-1,0 0-1,0 0-2,0 0-1,0 0-1,0 0-1,0 0 0,0 0-1,0 0 0,-16 21-1,8 3 0,2 8 0,4-3-1,2 0 0,2 0 0,-2 0 1,6 3-1,-4-6 0,4 1 0,-1-6 1,-5-21-1,0 0 0,0 0 0,0 0 0,0 0 0,21 5 0,-2-10 0,-19 5 1,18-21-1,-5-3 0,1 0 1,-6 3-1,-8 21 0,8-21 0,-8 21 0,0 0 0,0 0 0,0 0 0,0 0 0,0 0 0,0 0 0,0 0 0,21 13 0,-3 0 0,-18-13 0,19 16 0,-19-16 0,21 18 0,0-10 0,-2 0 0,-19-8 0,18 0 0,-18 0 0,21-10 0,-21 10 0,16-21 0,-5-3 0,-3 0 0,-6-2 1,-2-6 0,-5-3 0,-3 1 0,0 5-1,0 2 0,3 9 0,5 18 0,0 0 0,0 0-3,0 0-17</inkml:trace>
  <inkml:trace contextRef="#ctx0" brushRef="#br6" timeOffset="1.3023E6">22500 3180 134,'0'0'0,"0"0"0,0 0 0,0 0 0,0 0 0,0 0 0,0 0 0,0 0 0,21-5 0,6 2 0,-3 9 0,-1 4 0,-1 3 0,-1 3 0,-21-16 0,18 21 0,-5-2 0,-13-19 0,11 21 0,-11-21 0,0 0 0,0 0 1,0 0 0,0 0 0,0 0 0,0 0 0,0 0 0,-26 13-1,-1 1 0,3-4 0,1 1 0,1 5 0,4 2 0,2 3 1,0-2 0,3 2-1,13-21 1,0 0 0,-8 19-1,8-19 0,0 0 0,0 0 1,0 0 0,0 0-1,21 2 0,8-7 0,3-3 0,2 0 0,-5-5 0,3-3-2,0 0-2,5-5-17</inkml:trace>
  <inkml:trace contextRef="#ctx0" brushRef="#br6" timeOffset="1.30292E6">22961 2791 131,'0'0'1,"0"0"0,0 0 0,0 0 0,0 0 0,-8 24 1,5 11-1,0 2 0,3 8 0,3 5 0,2 5-1,1-12 0,4-1 0,1 0 0,-1 6 0,6-8 0,3-3-1,-3-5-4,-3-11-16</inkml:trace>
  <inkml:trace contextRef="#ctx0" brushRef="#br6" timeOffset="1.30355E6">22881 3156 138,'0'0'0,"0"0"0,0 0 0,0 0 0,0 0 0,0 0 1,0 0 0,0 0 0,29 3 0,11-6-1,5-2 0,-3-3 1,3 0-1,0 0 0,0-2 0,-5 2 0,-3 0 0,-8-5 0,-5 2 0,-3-7 0,3-4 0,-3-1 0,3 1 0,-3-1 0,-5 4 0,-16 19 1,16-18-1,-16 18 2,0 0 0,0 0 16,0 0-4,0 0-19,-21 8 18,-3 13-3,0 8-2,5-3-2,6 6-1,0 2-1,10-5-1,1-7 0,2-22-1,8 21 0,2 0-1,-10-21 0,32 11 0,8-11 0,-9-3 0,6-8-1,6 14 0,-4-6-17,4-5 1,-9 3 3,-5-5 1,-8 2 2,-21 8 2,0 0 2,0 0 1,0 0 2,0 0 1,14-19 1,-14 19 1,0 0 1,-3-24 1,-2 3 0,5 21 16,-16-26-3,8 4-3,8 22-3,-3-26-2,3-3-1,6 8-1,-1-3-1,8 0-1,3-8-1,0 3 0,5 8 0,0 0-1,3 2-17,8 4-2,-3 1-16</inkml:trace>
  <inkml:trace contextRef="#ctx0" brushRef="#br6" timeOffset="1.3036E6">22064 3712 134,'0'0'0,"0"0"0,0 0 0,0 0 0,0 0 0,-3 24 0,3 13 1,5 8 0,3 5-1,0 3 0,5 3 0,-2-3 0,2-14 0,0-2 0,1 6 0,-4-6 0,3-3 0,-5-2-1,-2-6-19</inkml:trace>
  <inkml:trace contextRef="#ctx0" brushRef="#br6" timeOffset="1.30423E6">21955 4045 140,'0'0'0,"0"0"0,0 0 1,0 0 0,0 0-1,0 0 0,0 0 0,27-18 1,2 2 0,0 0-1,8-8 0,3 3 0,2 0 0,0 0 0,-2 0 0,5-3 0,0 5 0,-8 6 0,-3-3 0,-7 3 0,-6 2 0,-21 11 0,0 0 0,0 0 0,18-2 0,-18 2 0,0 0 0,0 0 0,0 0 0,6 26 0,-6-2 1,-3 8 0,0-3 0,-2 5 0,-3-2 0,3 5 0,0-2 0,2-6 0,3-6-1,3-1 1,-3-22-1,0 0 0,0 0 1,0 0-1,18 13 0,1-18 0,-1-1 17,1-10-4,-19 16-2,23-26-19,-7-6 18,-5 0-2,-8 6-1,-9 0-2,-4 4-1,2 4-1,-5-1 0,13 19-1,0 0 0,-22-10-1,22 10-16,0 0 3,0 0 0,0 0 1,0 0 1,0 0 0,0 0-15,0 0 5,22 0 1</inkml:trace>
  <inkml:trace contextRef="#ctx0" brushRef="#br6" timeOffset="1.30485E6">22725 3813 31,'0'0'1,"0"0"0,0 0 15,0 0-2,0 0-2,0 0-1,0 0-1,0 0-2,8 23-1,0 4-1,-3-3-1,6 2-1,-1 1-1,-2-1 0,0-2-1,-2 0 0,4-6-1,-10-18 0,0 0 0,19 13 0,-19-13 0,18 3 0,-18-3 0,24-18 0,-8-6 0,-3 0 0,0-5-1,-2 2 0,-3-2 0,0 3 0,-3 2 0,-2 6 0,-3 18 0,0 0 0,0 0 0,0 0 0,0 0 0,0 0 0,0 0 0,10 23 0,1-4 0,-11-19 0,18 21 0,1-5 0,-1-6 0,4-4 0,-4-1 0,-18-5 0,21 0 0,-21 0 0,19-11 0,-19 11 1,13-23 0,0-4 1,-5-5 16,-10-26-4,-4 19-3,-2 4-2,0 11-2,-2 3-1,10 21-1,0 0-1,0 0-18,0 0-1,0 0 0,0 0-15</inkml:trace>
  <inkml:trace contextRef="#ctx0" brushRef="#br6" timeOffset="1.30547E6">23336 3826 136,'0'0'0,"0"0"0,0 0 0,0 0 1,0 0 0,0 0 0,0 0 0,0 0 0,19-29 0,-1 2-1,3 1 0,-5 2 1,3 0 0,-9 3-1,1 3 0,-3-1 1,-8 19 0,5-19 1,-5 19-1,0 0 0,0 0 0,0 0 0,0 0-1,-24 11 0,1 8 1,1 7-1,4 3 0,5 13 0,5-4 1,5-4-1,3-8 17,8-2-4,-8-24-2,37 19-2,5-6-2,1-8-2,10-7-1,-3-4 0,-5-2-1,-5-2-1,-9 2 0,-2-3-17,-2 6 1,-6 2 2,-21 3 2,0 0 2,0 0 2,0 0 1,0 0 2,0 0 1,0 0 0,0 0 2,0 0 0,0 0 17,0 0-3,0 0-3,0 0-2,0 0-2,0 0-1,0 0-1,-13-18-1,5-3-1,0-8-1,8-11 0,0 11 0,3 2-1,5 1 0,10-3 0,6-3-1,5 3 0,0 5-16,6 3-1,-1 5 0,3 3-15</inkml:trace>
  <inkml:trace contextRef="#ctx0" brushRef="#br6" timeOffset="1.30552E6">24035 3577 144,'0'0'0,"0"0"0,0 0 0,0 0 1,0 0 18,0 0-4,26-8-3,6-2-3,0-9-1,7-7-2,12 2-1,-1 8-1,-13-3-1,5 6-1,-5 3 0,-2-4 0,-14 6-20,-21 8 0,0 0-14,0 0 4</inkml:trace>
  <inkml:trace contextRef="#ctx0" brushRef="#br6" timeOffset="1.30614E6">24064 3754 148,'0'0'0,"0"0"0,0 0 1,0 0 17,26-5-3,3 0-3,3-6-3,10-2-2,14-3-1,-6 0-1,1 6-1,-4 2-19,1 2-20</inkml:trace>
  <inkml:trace contextRef="#ctx0" brushRef="#br6" timeOffset="1.30676E6">22034 4628 31,'0'0'18,"0"0"-3,0 0-1,0 0-2,0 0-2,0 0-2,0 0-2,0 0-1,0 0-1,0 0-1,3 23 0,2 9 0,3 8-1,3 2 0,-3 0-1,2 6 0,1-3 0,-3 0 0,3 0-1,-1-3 0,1-7 0,-1-17-3,-10-18-17</inkml:trace>
  <inkml:trace contextRef="#ctx0" brushRef="#br6" timeOffset="1.3074E6">22249 4744 134,'0'0'0,"0"0"0,0 0 0,0 0 0,8-21 0,-8 21 0,0 0 0,26-16 0,3 11 0,-2 7 0,-1 6 0,1 8 0,-4 3 0,-4 4 0,0-1 0,-6-1 0,0 0 0,-5-3 0,0 1 0,-8-19 0,0 0 0,0 0 0,0 0 1,0 0 1,0 0 0,0 0-1,0 0 0,0 0 0,0 0-1,0 0 0,0 0 0,-21 13 0,-3 3 0,-3 8 0,4 2 0,1 3 0,7-2 0,4-1 0,6-4 0,5-22 1,5 18 0,-5-18 0,19 5 0,4-7-1,4-12 0,-1-7 0,-2-10 0,3-1 0,-1 5 0,3-2 0,0 3 0,3 5-1,-6-1-1,-12 4 0,-14 18 0,0 0-1,0 0 0,18-5 1,-18 5 0,0 0 1,19 18 0,-19-18 0,21 21 1,-5 0 0,-16-21 0,18 22 1,-18-22 0,0 0 1,0 0 0,0 0 1,0 0 1,0 0 16,0 0-4,0 0-3,0 0-3,0 0-2,0 0-1,16-24-2,-3 5-1,1-7-1,-1-1 0,0 1-1,6-8 0,2 4-1,-3 1 0,3 6-18,11 4-2,3 3-14</inkml:trace>
  <inkml:trace contextRef="#ctx0" brushRef="#br6" timeOffset="1.30803E6">23310 4561 128,'0'0'1,"0"0"0,0 0 1,0 0 0,0 0 1,-13-18 0,13 18 0,-19-13-1,-2 10 0,-6 11-1,1 8 0,-3 10 0,5-2 0,0 5 0,6 0-1,2 0 0,5 3 0,11-5 0,3-6 0,2 3 0,-5-24 0,0 0 1,21 10-1,6-2 0,-3-13 0,5-6 0,-5-10 0,-1-3 0,-1-2 0,-7-3 0,-1 5 0,-6 0 0,-1 0 0,-1 3 0,2 0 0,-8 21 0,0 0 0,0 0 0,0 0 0,18 8 0,1 5 0,-19-13 0,21 32-1,-3 10 1,-2 3 0,0 3 0,-3-3 0,-5-3 0,-2-2 0,-4-3 0,-4 3 17,-12 4-3,-1-9-3,-7-11-2,1-6-2,3-2-1,-6-8-2,-5-11 0,0 11-18,0-13 0,5-11-1,11-16-14</inkml:trace>
  <inkml:trace contextRef="#ctx0" brushRef="#br6" timeOffset="1.30865E6">23582 4567 140,'0'0'0,"0"0"0,0 0 0,0 0 0,0 0 1,0 0 0,21-24-1,3 3 1,-3 5-1,1-5 0,-4 2 0,-18 19 1,16-26-1,-3 7 0,0 1 0,-5-1 0,-8 19 0,0 0 0,6-21 0,-6 21 1,0 0 0,0 0-1,0 0 0,0 0 0,-19 13 0,-5 11 0,1 5 0,1 8 0,7 3 0,4 0 1,8-11 0,11-3 0,5-5 0,9-5 17,9-8-4,6-5-2,14-9-3,-1-4-2,-5-9-1,-5 3-1,-11-5-1,-3 3-1,-7 2-1,-19 16-18,2-21-20</inkml:trace>
  <inkml:trace contextRef="#ctx0" brushRef="#br6" timeOffset="1.30928E6">22212 5477 138,'0'0'0,"0"0"0,0 0 0,0 0 1,0 0 0,0 0 0,-21 21 0,2 8 0,6-2 0,2 2-1,3 0 0,3 3 0,2-1 1,3-4 0,6-1-1,7-2 0,0-5 0,6-4 1,4-4 0,4-6-1,5-7 0,2-9 0,6-7 0,-3-6-1,-5-5-4</inkml:trace>
  <inkml:trace contextRef="#ctx0" brushRef="#br6" timeOffset="1.30991E6">22505 5599 136,'0'0'0,"0"0"0,0 0 0,0 0 0,0 0 0,0 0 1,0 0 0,22 2 0,-1-4 0,3-4-1,-1-4 1,-1-9-1,-1-5 1,0-2-1,-13 2 0,2-2 0,-4 2 0,-1 0 0,-5 5 0,0 19 0,-11-18 0,11 18 0,-21-11 0,-3 9 0,1 7-1,-1 14 1,3 7 0,2 8 1,6 1-1,5-1 0,3-5 0,5-8 1,8 1 0,2-4 0,9-7 0,12-1-1,7-7 0,-7-3 0,6-8 0,0 3 0,0-3 0,-5-3 0,0-2 0,-6-6-1,-4-10-1,-1-5 0,-3 0 0,-5-1-1,-2 3 2,-3 6 0,-5 7 1,-3 19 0,0 0 1,0 0 0,0 0-1,0 0 1,0 0 0,0 22 1,0-1 0,2 3 0,1-1 0,0 7 0,-1-7 0,-2 1 16,3-3-4,-3-21-3,0 0-2,0 0-2,0 0-1,0 0-1,0 0-1,0 0-1,0 0 0,10-18-1,4-9 0,2-7-1,2 5 0,3 0 0,0 2 0,1 6-1,-4 3 0,3 7 0,0 3 0,3 11 0,0-1 0,0 12 0,0-1 0,-6 8 0,-5 3 0,1 5 0,-1-3 0,-3-2 0,-10-24 0,11 19-18,-11-19-2</inkml:trace>
  <inkml:trace contextRef="#ctx0" brushRef="#br6" timeOffset="1.30997E6">23445 4948 142,'0'0'1,"0"0"0,0 0 0,0 0-1,5 21 2,3 13 0,5 9 16,8 2-4,-10 5-2,7 3-3,-2-8-2,5 0-1,1-11-1,-4-5-1,1 3-1,-1-14-18,-18-18-1,0 0-16</inkml:trace>
  <inkml:trace contextRef="#ctx0" brushRef="#br6" timeOffset="1.31061E6">23453 5284 140,'0'0'0,"0"0"1,0 0 0,0 0-1,0 0 0,0 0 1,0 0 0,18 8 0,1-8 0,10-6-1,5 1 1,3-6 0,-5 4-1,-6-4 0,1 0 0,-6 3 0,-21 8 0,21-2 0,-2 4 0,-19-2 0,24 19 0,-3-1 0,-3 1 0,-18-19 1,16 19 17,-16-19-4,0 0-2,0 0-3,13 18-1,-13-18-2,0 0-1,0 0-1,0 0-1,0 0 0,0 0-1,0 0 0,-5-29-1,2 0 0,3-8 0,6 2 0,4 9 0,4-3-1,4 0 0,1 0-17,2-3-2,5 5-16</inkml:trace>
  <inkml:trace contextRef="#ctx0" brushRef="#br6" timeOffset="1.31123E6">24117 5038 142,'0'0'0,"0"0"0,0 0 0,0 0 1,0 0 1,0 0 0,18-6 16,3 6-3,3 3-3,0 0-3,0 7-2,-6 3-1,1 6-1,-19-19-1,18 19-1,-18-19 0,0 0-1,0 0 0,0 0-1,11 18 0,-11-18 0,0 0 0,0 0-1,0 0 0,-18 11 0,-6-3 0,0-6 0,0-2 0,0 0 0,-7 5 1,-4 9-1,1-1 1,2 5-1,8 1 0,3 2 0,10 0 0,11-2 0,0-19 1,24 21-1,5-8 0,3 0 0,0-15 0,-3-3 0,3-6 0,2-2 0,0-6 0,-7 1 0,2-1 0,3 1 0,5-1 0,0 3 0,-3 6-17,3-6 0,-5 8 3,-5-3 1,-6-2 3,-3-11 3,-2-8 1,-11-5 2,1-2 1,-4-4 2,-4-4 1,-1 2 0,0 0 1,-2 8 17,0-6-4,-3 12-2,3 7-3,5 24-1,-14-21-2,14 21-1,-13-19-1,13 19-1,-24-13 0,3 8-1,3 10 0,-4 6-1,1 7 0,8 16 0,8 19 0,10-2 0,8-4-1,11 4 0,3 1 0,2 1 0,-3-10 0,1-12 0,-1-7 0,-2-8 0,-6 5 0,-18-21 0,0 0 0,0 0 0,0 0-19</inkml:trace>
  <inkml:trace contextRef="#ctx0" brushRef="#br6" timeOffset="1.31188E6">22151 6183 125,'0'0'0,"0"0"0,0 0 1,0 0 1,0 0 0,0 0 0,0 0 0,0 0-1,0 0 0,0 0 0,0 0 0,26 27 0,3 2 0,-2 3 0,-1-3 0,1-5 0,2-1 0,0-1-1,-5-4 1,-3-5 0,-2-2-1,-19-11 2,0 0 16,0 0-4,18 0-2,-18 0-2,0 0-3,13-24-1,-2-2-1,-8-11-1,-1-11-1,1-8 0,-1 19-1,-2 3 0,0-3-1,0 10 0,0 4 0,0 4-18,0 19-1,0 0-15</inkml:trace>
  <inkml:trace contextRef="#ctx0" brushRef="#br6" timeOffset="1.31252E6">22619 6091 31,'0'0'21,"0"0"-4,0 0-3,0 0-3,0 0-3,27-6-1,-9 4-2,9-1 0,4 6-1,-1 2-1,-1 6-1,-3-14 0,-5 11 0,-21-8 0,19 18 0,-19-18 0,16 24-1,-6-5 0,-10-19 0,0 0 0,6 18 0,-6-18 0,0 0 0,0 0 0,0 0 0,-19 16 0,0-3-1,-4-2 0,-4-3 0,-2 3 1,5 2 0,24-13 0,-18 18 0,18-18 0,-13 19-1,5-1 0,8-18 1,-3 19 16,3-19-4,26 16-2,9-8-2,-3-3-2,-3-5-2,0-5-17,-3-9-2,3-4-17</inkml:trace>
  <inkml:trace contextRef="#ctx0" brushRef="#br6" timeOffset="1.31257E6">23334 5935 136,'0'0'1,"0"0"0,0 0 0,0 0 0,0 0 2,-24 10-1,3 9 0,-1 2 16,7 8-3,1-3-3,9-2-3,5-24-2,0 0-1,8 21-1,-8-21-1,16 22-1,2-7 0,-18-15-1,24 16 0,0-16-1,-3 0 0,3-5-19,5-6-1,-2 9-16</inkml:trace>
  <inkml:trace contextRef="#ctx0" brushRef="#br6" timeOffset="1.31324E6">23553 5921 31,'0'0'21,"0"0"-4,0 0-3,0 0-3,-10 24-1,7 5-2,6 3-1,2-6-1,3 1-1,-8-27-1,16 21-1,-16-21 0,21 19 0,0-6-1,-21-13 0,21 8-1,-2-8 0,-19 0 0,21-3 0,-21 3 0,18-21-1,1-5 0,-6-6 0,0-5 0,-5 5 0,0 3 0,-5 5 0,-3 24 0,0 0 0,0 0 1,0 0 0,0 0-1,0 0 0,0 0 17,0 0-4,11 19-2,2 7-2,-3 1-2,4-1-2,7-5-17,3-2 2,-1-6 0,1-3-1,0-4-17</inkml:trace>
  <inkml:trace contextRef="#ctx0" brushRef="#br6" timeOffset="1.31329E6">24093 5800 140,'0'0'1,"0"0"0,0 0 0,0 0 1,0 0 17,-21 29-4,5 3-3,5-1-2,9 9-2,4 0-2,6-1-1,3-2-1,-11-37-1,18 19 0,1-3-1,-19-16 0,18 13-1,1-8 0,2-7 0,-21 2 0,21-24 0,-5-5-1,-5 5 0,-9-5 0,-4 0 0,-4 2 0,-4 6 0,-1 3 0,11 18 0,-21-11 0,0 8-16,-3 3 1,24 0 0,0 0-17</inkml:trace>
  <inkml:trace contextRef="#ctx0" brushRef="#br6" timeOffset="1.31392E6">24270 5466 138,'0'0'1,"0"0"0,0 0 0,-8 19 0,8 13 0,3-1 0,8 14 1,4 8 0,-1 8 16,4 3-4,1-9-2,2-5-3,-3-2-2,1-3-1,-1-13-1,-2-3-18,0-11-3,-16-18-16</inkml:trace>
  <inkml:trace contextRef="#ctx0" brushRef="#br6" timeOffset="1.31397E6">24567 5900 134,'0'0'2,"0"0"0,0 0 0,0 0 0,0 0 0,0 0 0,7-18 0,4-6-1,2 0 0,3 3 0,-3-3 0,1 3 0,-4-6 0,1 4-1,-3-1 0,-6 3 0,-2-1 0,0 22 0,0 0 0,0 0 0,0 0 0,-26-2 0,5 10 0,2 13 0,3 8 0,3 8 17,5 5-3,6 1-3,-1-4-2,13 1-2,6-8-1,11-6-1,15-7-1,3-6-1,13-8 0,1-5-1,-9-2 0,-10 2-1,-6-8 0,-8 0 0,-4 0 0,-22 8-1,18-5 0,-18 5 0,0 0-1,0 0-19,0 0-19</inkml:trace>
  <inkml:trace contextRef="#ctx0" brushRef="#br2">16854 4620 31,'0'0'0,"0"0"0,0 0 1,0 0 0,0 0-1,0 0 0,0 0 0,0 0 0,0 0 0,0 0 16,0 0-3,0 0-3,0 0-1,0 0-2,0 0-1,0 0-1,0 0-1,0 0-1,0 0 0,0 0-1,0 0 0,-3-19-1,3 19 0,0 0 0,0-24 0,0 24-1,0-21 0,0 21 1,0-18-1,0 18 0,0 0 0,0 0 0,0-19 0,0 19 0,0 0 0,0 0 0,0 0 0,0 0 0,0 0 0,0 0 0,0 0 0,0 0 0,0 0 0,0 0 0,0 0 0,0 0 0,0 0 0,0 0 0,0 0 0,0 0 0,11 21 0,-1 8 1,1-2 0,2 7 0,3 14 0,-3 2 0,3 0 0,-3 1 0,-2 4 0,0 3 0,-6 3 0,3-16 0,-3 3 0,0 10 0,-2 3 0,-3-3 0,3 6 0,-6 7 0,3-2-1,0 0 1,0 7-1,3-2 0,-1-7 0,1-4 0,0 3 0,2 0 0,-2-13 0,2 3 0,-2 2 0,-1-2 0,1-6 0,0-8 0,-3-5 0,0-5 0,0 0 0,0-3 0,0 0 0,0-5 0,0-3 0,0-21 0,0 0-3,0 19-17,0-19 3</inkml:trace>
  <inkml:trace contextRef="#ctx1" brushRef="#br2" timeOffset="-2.39101E10">24781 10369,'0'0,"0"0,0 0,0 0,0 0,0 0,0 0,0 0,0 0,0 0,0 0,0 0,0 0,0 0,0 0,0 0,0 0,0 0,0 0,0 0,0 0,0 0,0 0,0 0,0 0,0 0,0 0,0 0,0 0,0 0,0 0,0 0,0 0,0 0,-5 11,5-11</inkml:trace>
  <inkml:trace contextRef="#ctx0" brushRef="#br2" timeOffset="1.42176E6">16857 4358 31,'0'0'0,"0"0"0,0 0 0,0 0 1,0 0 0,0 0-1,0 0 0,0 0 0,0 0 0,0 0 0,0 0 0,0 0 0,0 0 0,0 0 0,0 0 0,0 0 0,0 0 16,0 0-3,0 0-3,0 0-1,0 0-2,21 8-1,5-6-1,3 1-1,3-6-1,2 3-1,-2-2 0,5-4 0,8 4 0,11-4-1,-1 1 0,6 0 0,0 0 0,-5-1-1,-1-4 0,6-1 0,0-2 0,10-3 0,1 0 0,-6 3 0,-5 0 0,5 2 0,0 3 0,3 0 0,0 3 0,-6 2 0,-5-2 0,-5 0 0,8 2 0,0-2 0,-11-1 0,6 1 0,-1 0 0,-4 0 0,-9-1 0,0 1 0,3 0 0,3-1 0,0 14 0,-3-2 0,2-4 0,1 1 0,-3-3 0,-8 0 0,-3 0 0,-5 0 0,-2 0 0,-1 0 0,-2-3 0,2 1 0,-2-1 0,0 0 0,-3 3 0,0-2 0,-21 2 0,0 0 0,0 0 0,0 0 0,19-3 0,-19 3 0,0 0 0,0 0 0,0 0 0,0 0 0,0 0 0,0 0 0,0 0 0,0 0 0,0 0 2,0 0-1,0 0 0,0 0 0,0 0 0,0 0 0,0 0 0,0 0 0,0 0-1,0 0 0,0 0 0,0 0 0,0 0 0,0 0 1,0 0 0,0 0 0,0 0 0,13 26 0,-8 9-1,1-3 1,-4 2 0,-2 3 0,3 3 0,-3 2-1,0 11 0,3 5 0,-3-13 0,2 19 0,1 4 1,-3-1 0,3 1-1,-3 1 1,0 5 0,0-16-1,-3 6 1,0 2 0,3-5-1,-2-5 0,-1-4 1,-2 4 0,-1 2-1,1 0 0,3-2 0,2 8 0,-3 2 0,3-3 0,5 1 0,-2 4 0,-6 9 0,1-16 0,-4 3 0,1 4 0,2-7 1,-2-11 0,0-5 0,5-5 0,-3 2 0,3 1 0,0-6-1,-3-3 1,3-5-1,0-5 0,0-3 0,-2 0 0,2-2 0,-3 0 0,3 2 0,-2 0 0,2 0 0,0 0 0,0 0 0,0-21 0,0 22 0,2-1 0,1-3 0,-1 1 0,-2-19 0,3 21 0,-3-21 0,5 18 0,-5-18 0,0 0-2,0 0-1,0 0-3,0 0-16</inkml:trace>
  <inkml:trace contextRef="#ctx0" brushRef="#br2" timeOffset="1.4235E6">17018 6686 37,'0'0'0,"0"0"0,0 0 0,0 0 0,0 0 0,0 0 0,0 0 0,0 0 0,0 0 0,0 0 0,0 0 0,0 0 0,0 0 0,0 0 15,21 3-3,3 5-2,5-6-2,5 1-1,6-3-1,2 3-1,6-1-1,5 3-1,3-2-1,-6-3 0,-3 5 0,6 6-1,11-3 0,-3 0 0,8-5 0,-3-3 0,-5 0-1,7 5 0,6 0 0,3-2 0,3-1 0,-12-2 0,-4 3 0,2 2 0,-3-2 0,9-3 0,-1 3 0,-7-6 0,-9 3 0,1 3 0,2 2 0,0-2 0,1-1 0,1-2 0,-4 0 0,-6-5 0,-7 0 0,-6 2 0,0 0 2,2 1 0,1-1-1,0 0 0,-11-2 0,3-3 0,2 0 0,-5 3-1,-2-3 0,-6 0 0,-21 8 0,0 0-1,0 0-17,0 0 2</inkml:trace>
  <inkml:trace contextRef="#ctx0" brushRef="#br2" timeOffset="1.42509E6">17833 6734 31,'0'0'0,"0"0"0,0 0 0,0 0 0,0 0 0,0 0 0,0 0 0,0 0 1,0 0 0,0 0-1,0 0 0,0 0 0,0 0 0,0 0 0,0 0 0,0 0 0,0 0 0,0 0 0,0-32 0,0 3 0,3 0 0,-3 2 0,0 1 0,2-9 0,1-2 0,-3-2 0,2-4 0,-2 4 0,3 2 0,0-3 0,-3-2 0,0 2 0,0 3 0,0 2 0,0 17 0,0-1 0,0-2 0,-3 0 0,3 3 0,0 18 0,0 0 0,0 0 0,0 0 0,0 0 0,0 0 16,0 0-3,0 0-3,0 0-2,0 0-1,0 0-2,0 0-1,0 0-1,0 0 1,0 0-2,0 0 0,0 0 0,0 0 0,19-6-2,-1 4 1,1 2-1,2 0 1,5-3 0,9 3 0,-1-5 0,3-1-1,3-2 0,5 0 0,2 3 0,-2-3 0,-8 0 0,1 0 0,-1 0 0,2 3-1,-2 3 2,0-1-2,-13-2 1,0 5 1,-3 0-2,-2-3 2,-19 3-2,21 3 2,-3-3-1,-18 0 0,19 0 0,-19 0 0,0 0 0,18 2 0,-18-2 0,0 0 0,0 0 1,0 0 1,0 0-1,0 0 0,0 0 0,0 0 0,0 0 0,19 13 0,-19-13 0,13 22 0,-2-1 0,-3 3 0,-8-24 0,8 26 0,-6 3 0,1 11 0,0 2 0,-3 6-1,-3-6 0,3 8 1,-5 3 0,-1 6-1,4-9 0,-4-3 1,4-7-1,2 0 1,0-6-1,0-2 0,2-8 0,1-6 0,-3-18 0,5 19 0,-5-19 0,0 0-3,0 0-17,8 18 3</inkml:trace>
  <inkml:trace contextRef="#ctx0" brushRef="#br2" timeOffset="1.42574E6">18185 6104 37,'0'0'0,"0"0"0,0 0 0,0 0 0,0 0 0,0 0 15,0 0-2,0 0-2,0 0-2,0 0-2,0 0-1,0 21-2,0 6 0,2 7-1,4 3 0,-4 0 0,1 3-1,2 5 0,-2 5 0,0 8 0,-1-5-1,1 3 1,0 2-1,-1-3-1,1-4 0,-1-9 0,1-8 0,2-4 0,1-12 0,-6-18-18,0 0 2</inkml:trace>
  <inkml:trace contextRef="#ctx0" brushRef="#br2" timeOffset="1.42722E6">18277 4456 31,'0'0'0,"0"0"0,0 0 0,0 0 1,0 0 0,0 0-1,0 0 0,0 0 0,0 0 0,0 0 0,0 0 0,0 0 0,0 0 0,0 0 0,0 0 0,0 0 0,0 0 0,0 0 0,0 0 0,0 0 0,0 0 0,0 0 0,0 0 0,0 0 0,0 0 0,0 0 0,0 0 0,0 0 0,0 0 0,0 0 0,0 0 16,0 0-3,0 0-3,0 0-2,0 0-1,0 0-2,0 0-1,0 0-1,0 0 0,22 2-1,-4 6 0,1-5-1,-1 2 0,1 0 1,2 1 0,3 4-2,2 1 1,3 2-1,-29-13 1,27 21 0,-4 0 0,1-2-1,0-3 0,0 2 0,-3 1-1,0-1 2,-5 4-1,3 4 0,-6 3 0,0-2 0,-2 2 0,-3 0 0,-3-5 1,0 5 1,0-3-1,-2-2 0,0 2 0,-3-2 0,0 0 0,2-5-1,-2 4 0,0-4 0,0-19 0,0 18 0,-2 1 0,2-19 0,0 0 0,0 0 0,0 0 0,0 0 0,0 0 0,0 0-18,0 0 1</inkml:trace>
  <inkml:trace contextRef="#ctx0" brushRef="#br2" timeOffset="1.42788E6">18539 4932 37,'0'0'0,"0"0"0,0 0 0,0 0 0,0 0 0,0 0 0,0 0 0,0 0 0,0 0 0,0 0 0,22 10 0,-4 1 0,1 2 15,-1 8-3,1 6-1,-4-3-2,1-1-2,-2 1-1,-4-5-1,-10-19-1,0 0-1,0 0-1,0 0 0,0 0-1,0 0 0,0 0 1,0 0-1,0 0 1,0 0-1,19 5 1,-19-5-1,0 0 0,21-5 0,-3-14 0,1-5-1,2-2 0,3-6 0,0 3 0,5 0 0,-5 3 0,-1 2 0,-7 3 0,-16 21-1,19-16-17</inkml:trace>
  <inkml:trace contextRef="#ctx0" brushRef="#br2" timeOffset="1.42866E6">18518 5392 37,'0'0'0,"0"0"0,0 0 0,0 0 0,0 0 0,0 0 15,0 0-3,0 0-18,0 0 1,0 0 1,0 0 1,0 0 1,0 0 0,0 0 1,0 0 0,0 0 0,0 0 0,0 0 0,0 0 1,0 0 0,0 0 0,0 0 0,0 0 0,0 0 0,0 0 0,0 0 0,0 0 0,0 0 15,0 0-2,0 0-2,0 0-2,0 0-1,0 0-1,0 0-2,0 0-1,0 0-1,0 0 0,0 0 0,0 0 0,-2 24-1,-6 2 0,-6 1 0,-2-1 0,-2 1 0,2-3-1,0-3 0,0-3 0,16-18 0,-18 16 0,-1 0 0,19-16 0,-24 19-1,1 2 1,-6 0-1,-3 0 1,-3 0-1,1-2 0,0-1 0,2-2 0,-3-5 0,1-3 0,0-3 1,5 0 0,5-5-1,3 0 1,-1 0 0,22 0-1,-18 0 0,18 0 0,-21-2 0,21 2 0,-19-3 0,19 3 0,0 0 0,0 0 0,-18-5 0,18 5 0,0 0 0,0 0 0,0 0 0,0 0 0,0 0 0,0 0 0,0 0 0,0 0-1,0 0-2,0 0-1,0 0-16</inkml:trace>
  <inkml:trace contextRef="#ctx0" brushRef="#br2" timeOffset="1.42931E6">17843 5977 37,'0'0'0,"0"0"0,0 0 0,0 0 0,0 0 0,0 0 0,0 0 15,0 0-2,0 0-2,0 0-2,0 0-1,0 0-1,0 0-1,-7-21-1,-1 0-1,0 2-1,0-2 0,-3-6 0,-2-2-1,-3-2 0,0-1-1,3-5 0,0 8 0,2 0 0,1 5-1,4 5 0,6 19 0,0 0 0,-5-18 0,5 18 0,0 0 0,0 0 0,0 0 1,0 0-1,0 0 0,0 0 0,0 0 0,0 0 0,0 0 0,0 0 0,0 0 0,0 0 0,24-8 0,2 3 0,1 5 0,-1 0 1,1 0-1,-4 0 0,-1 0 0,-4 0 0,1 0 0,-19 0 0,21-3 0,-21 3 0,18-5 0,-18 5 0,0 0-4</inkml:trace>
  <inkml:trace contextRef="#ctx0" brushRef="#br2" timeOffset="1.43015E6">17603 5419 31,'0'0'0,"0"0"0,0 0 1,0 0 0,0 0-1,0 0 0,0 0 0,0 0 16,0 0-3,0 0-3,0 0-1,0 0-2,0 0-1,0 0-1,0 0-1,-16-24-1,5 0 0,1 3 0,2-6-1,2 1 0,4-1-1,-3-4 1,2 2-1,3-3 0,0 13 0,3-7 0,-1-11 0,9-5-1,-1-1 0,6-2 0,8 6 1,-3-6-1,3 2 0,-13 1 0,2 5 1,5 5-1,3 6 0,9 4 0,-4 4 0,3 2 0,0 0 0,-2 3 0,-6 2 0,-3 3 0,1-2 1,-19 10-1,21-8 0,-21 8 0,0 0 0,0 0 0,0 0 0,0 0 0,0 0 2,0 0 0,0 0-1,0 0 0,0 0 0,0 0 0,0 0 0,0 0-1,0 0 0,0 0-3,0 0-17</inkml:trace>
  <inkml:trace contextRef="#ctx0" brushRef="#br2" timeOffset="1.43081E6">17799 4437 37,'0'0'0,"0"0"0,0 0 0,0 0 0,0 0 0,0 0 16,0 0-3,0 0-2,0 0-2,0 0-2,0 0-1,0 0-1,0 0-1,0 0-1,0 0-1,0 0 0,0 0 0,0 0-1,0 0 0,0 0 0,0 0 0,18 13 0,1-2-1,-1-1 0,-18-10 1,24 8 0,-6 0-1,-18-8 0,24 6 0,0-4 0,0-2 0,5 3 0,-3-3 0,-2 0 0,-3 3 0,-2-1 0,-19-2 0,0 0 0,0 0 0,0 0 0,0 0 2,0 0 0,0 0 0,13 21 0,-8 1 0,-2 1-1,-8 1 0,-11 3 1,-3 10 0,-4 0-1,-4 5 0,3-5 0,6-5 0,-1-3-1,9-3 0,-1-4 0,11-22 0,-5 21-1,5-3-5</inkml:trace>
  <inkml:trace contextRef="#ctx1" brushRef="#br2" timeOffset="-2.39101E10">25397 12832,'0'0,"0"0,0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35,0-35,0 0,0 0,0 0,0 0,0 0,0 10,0-10,0 0,0 0,0 0,0 0,0 11,0-11,0 0,0 0,0 0,0 18,0-18,0 0,0 0,0 35,0-35,0 0,0 21,0-21</inkml:trace>
  <inkml:trace contextRef="#ctx0" brushRef="#br2" timeOffset="1.43502E6">13978 3760 115,'0'0'1,"0"0"0,0 0-2,0 0 1,0 0 0,0 0 1,0 0 0,0 0 0,13 24 0,3 2 0,5 3-1,0 0 1,1 3 0,-4 0 0,1 2-1,-4-5 0,-1 3 0,-6-8 0,-8-24 0,8 24 0,-8-24 2,0 0 1,0 0 1,0 0-1,0 0 0,0 0 0,-6-24-1,-2-8 0,-2-2 0,-1-6-1,1 0 0,2 1 0,5-1 0,6 5 0,2 1-1,6 8 0,-1 2 0,-10 24 0,19-19 0,-1 6-1,1 2-1,4 6 0,4 0-2,7 5-1,-5 0-17,3 0 3</inkml:trace>
  <inkml:trace contextRef="#ctx0" brushRef="#br2" timeOffset="1.43569E6">14504 3797 128,'0'0'0,"0"0"1,0 0 0,0 0 0,0 0 0,0 0 1,0 0-1,0 0 0,11-21 0,0-1 0,2 1 0,-3 3 0,-2-1-1,-8 19 0,14-18 0,-6-1 1,-6 1 0,-2 18 0,5-19 0,-5 19 1,0-18-1,0 18 0,0 0 0,0 0 0,0 0 0,-18-6 0,-1 17-1,-7 5 0,2 8 0,0 10 1,3 3-1,8 5 0,8 1 0,5-9 0,8-5 0,7-10 0,7-6 0,1 0 0,1-8 0,3-5 0,-1-2 0,9-3 0,2-6 0,-3 3-2,0-5-3,-7 0-17,5-6 2,-3-13 4,-5 6 3</inkml:trace>
  <inkml:trace contextRef="#ctx0" brushRef="#br2" timeOffset="1.43575E6">14983 3577 136,'0'0'1,"0"0"1,0 0 0,0 0 0,0 0 0,0 0 0,-21 3 0,3 7-1,18-10 0,-22 27 0,7-6 0,-1 8 0,8 3-1,0 0 0,5-1 0,3 1 0,6-5 0,1-6 0,1-3 0,-8-18 0,19 13 0,2-7 0,3-12 0,-3-1 0,6-7 0,4-7-1,4 0-2,-4-5-2,-1 4-17,-4-1 2,-15 4 4,-1 1 3,-10 18 3,0 0 2</inkml:trace>
  <inkml:trace contextRef="#ctx0" brushRef="#br2" timeOffset="1.43643E6">15190 3463 146,'0'0'0,"0"0"0,0 0 0,0 0 0,0 0 0,-3 19 0,8 5 0,-7 5 0,10-5 0,5-1 0,8-4 0,3-3 0,2-3 0,-2-5 0,-3 0 0,0-3 0,-21-5-2,19 3 0,-19-3-2,0 0-1,0 0-15,19-8 4,-19 8 4,15-24 2,-4-2 18,-3-1 0,-3 9 0,-5 18-1,0 0-1,0 0 0,0 0-1,0 0-1,0 0-1,0 0 0,5 26 0,1 1-1,2 15 0,0 6 0,0 10 0,2-5-1,1 0 0,-1-6 0,-2 1 0,6-1-1,-4-7 0,3-3-1,1-8-3,-1-10-18,-13-19 2,18 5 4,-18-5 4,16-32 2,3-5 2,2 6 2,0-12 1,3 1 1</inkml:trace>
  <inkml:trace contextRef="#ctx0" brushRef="#br2" timeOffset="1.43711E6">15957 3365 120,'0'0'3,"0"0"0,0 0 0,0 0 0,-24-2 0,6 2 0,-1 5 0,19-5-1,-21 8 0,2 8 0,1 2-1,-1 6 0,1 8 0,2 2 0,3 3 0,5-2 0,5-6-1,6-3 0,5-4 0,-8-22 1,24 18 16,5-7-4,8-6-2,5-2-2,-8-9-19,6-4 2,0-3-1,-3-3 0,-5-3-2,-6-5-16,-5-5 6,-2 3 4,-9-6 3,-2 0 3,0-2 2,0-14 2,-3 1 1,1-1 2,-4 6 0,1 2 1,-3 6 1,-3 7 21,-2 6-2,5 21-2,-8-19-2,8 19-2,0 0-1,0 0-2,0 0-2,0 0-1,0 0-1,-13 19-1,13-19 0,-5 32-1,7 15 0,6 1-1,3 2 0,-1-5 0,1-2-1,0-4 0,-1 4-2,1-6-3,-1-6-17,6-7 2,3-5 4,-1-9 3,3-4 3,1-9 2,-4 0 1,1-10 2,-1-3 1</inkml:trace>
  <inkml:trace contextRef="#ctx0" brushRef="#br2" timeOffset="1.43716E6">16441 3352 136,'0'0'1,"0"0"0,0 0 0,0 0 0,0 0 1,0 24-1,3 0 0,2 2 0,0 1 0,3-3 0,-2-1 0,2 4-1,2-9 0,-10-18-3,0 0-19,19 6 2,-19-6 4</inkml:trace>
  <inkml:trace contextRef="#ctx0" brushRef="#br2" timeOffset="1.43722E6">16441 3016 142,'0'0'1,"0"0"0,0 0 0,0 0 0,0 0-1,0 0 0,0 0-2,0 0-3,0 0-18,5 21 4</inkml:trace>
  <inkml:trace contextRef="#ctx0" brushRef="#br2" timeOffset="1.4379E6">16687 3313 131,'0'0'0,"0"0"1,0 23 1,0 6 0,3 1-1,2-7 0,-2-4 0,2-1 0,-5-18 0,0 0 0,0 0 0,0 0 1,0 0 0,0 0 16,0 0-3,0 0-3,0 0-3,-3-23-2,3-12-1,0 3-1,6-2-1,-4 5-1,9 5-1,-3 3 0,3 2 0,-11 19-1,21-2 0,5 2 0,-2 10 0,-6 1-1,-7 8 0,0 2 0,2-3 0,3 3-17,5-2 0,0-1 1,6-4-15,-1-4 5,3-4 5,-5 1 4,2-9 3,3 4 3,3-7 2</inkml:trace>
  <inkml:trace contextRef="#ctx0" brushRef="#br2" timeOffset="1.43795E6">17280 3170 128,'0'0'2,"0"0"0,0 0 0,0 0 1,0 0 0,0 0 0,-21-8-1,2 10 0,-2-2-1,0 6 0,2 12 0,4 1 17,-4 10-4,3-3-3,8-5-2,0-2-2,8-19-1,0 0-1,-2 19-1,2-19-1,0 0-1,0 0 0,0 0-1,18 5 0,3-5 0,0-5 0,1-1 0,-4 4-1,1-4 0,-19 6 0,23 6 1,4 7-1,5 8 0,5 8 0,0 8 0,-5 0 0,-9 8 0,-2-8 0,-5 3 0,-2-11 1,-9 0-1,-5 0 1,-3 0-1,-5 6 0,-5-4 0,-11 1 1,-5-5-1,-3-9 0,1-5 0,4-5 0,6-8 0,3-2-17,4-19-1,9-17-16,10-1 4,9-4 6,1-4 5,4-6 4,5 0 3</inkml:trace>
  <inkml:trace contextRef="#ctx0" brushRef="#br2" timeOffset="1.43862E6">17656 3111 31,'0'0'23,"0"0"-4,0 0-3,0 0-3,0 0 14,0 0-5,0 0-5,31-23-3,-2 12-3,6-7-2,-6 4-2,-5 4-1,-3-1-1,-3 1-18,1 2-1,0 0-2</inkml:trace>
  <inkml:trace contextRef="#ctx0" brushRef="#br2" timeOffset="1.43867E6">17679 3191 131,'0'0'3,"0"0"0,0 0 0,0 0 0,0 0 16,0 0-4,37 3-3,8-6-2,0-2-2,-5 2-2,0 0-18,5-7-2,-6 4-19</inkml:trace>
  <inkml:trace contextRef="#ctx0" brushRef="#br2" timeOffset="1.43961E6">13518 4696 138,'0'0'0,"0"0"0,0 0 0,0 0 0,0 0 0,0 0 0,-3 22 0,6 12 0,-1 6 0,9 2 0,7 0 0,9 1 0,2 4 0,0 3 0,0-18 0,-5 5 0,0-2-1,-3 2-2,0-3-17,-2-7 2,-1-9 3,-18-18 3,19-3 3,-19 3 2,0 0 1,18-29 1,-2-13 1,-5 2 1,-1-2 1,-2 5 0,0 8 0,-3-3 1,-2-2 0,-3 13 0,0 21 22,0 0-2,0 0-4,0 0-3,0 0-2,0 0-3,0 0-1,0 0-1,0 0-1,18 26-1,1 0 0,2-2-1,3 0 0,0-5-1,0-4 0,-1-4 0,1-6-1,0-10-1,-5-6-1,-19 11-18,18-26 3,-2-3 2,-5-3 3,-6 0 2,-5 6 2,0-3 2,-3 8 1,-2 2 21,5 19-1,0 0-2,0 0-3,0 0-2,0 0-1,0 0-1,-5 19-1,2 10-1,6 8-1,-1 5 0,6 11-1,0-13 0,0 10 0,0 3-1,0 0 0,0-8 0,2-3-1,4-7 0,-1-6-3,3-3-18,-16-26 2,21 13 4,-21-13 3,0 0 2,0 0 2,13-34 2,-5 8 1</inkml:trace>
  <inkml:trace contextRef="#ctx0" brushRef="#br2" timeOffset="1.44029E6">14592 4622 144,'0'0'0,"0"0"1,0 0 1,0 0 0,0 0 16,-21-13-4,-1 8-2,22 5-3,-21 2-2,0 6-1,0 3-1,-3 2-1,3 3-1,0 10-1,-3 4 0,11-1 0,2 5-1,-2-7 0,2-1 0,6-5 0,5-21-1,-3 21 0,11-2 0,-8-19 0,0 0 0,27 13 0,5 0 0,-3-5 0,-3 5 0,1-7 0,-27-6 0,21 13 0,-21-13 0,0 0 0,10 19 0,-2 2 0,-10 0 0,2-21 0,-16 24 0,-3 2 0,-7-5 0,-3-2-17,10-9 0,-2-2-1</inkml:trace>
  <inkml:trace contextRef="#ctx0" brushRef="#br2" timeOffset="1.44098E6">14901 4625 136,'0'0'0,"0"0"0,0 0 1,-23 16 0,4 10 0,3 6 1,6 5-1,4-5 0,4-3 0,7 0 0,5-3 0,6-4-1,6-4 0,-4-2 0,3-5 0,-2-3 0,-1-8 0,-18 0 0,19-8 0,-19 8 0,16-22 1,-3-7 0,-5-5 0,-6-3 0,-2 0 17,-7-5-4,-4 10-3,-2 11-2,-3 2-2,16 19-1,-19-11-1,1 9-1,-1-1-19,19 3 0,0 0-1,0 0-15,0 0 6,0 0 5,0 0 4,21 0 3,1-2 3,7-6 2,2-6 2,4 6 1,-1-2 1,17-3 1,-1-6 0,0 3 1,-5 3 0,3-3 1,-9 3 0,-7 2 0,-5-5 0,-6 6 0,-21 10 1,10-19 0,-10 19 0,6-18 0,2-3 0,-8 21 20,0 0-1,0 0-3,-6-22-2,6 22-2,0 0 14,0 0-4,0 0-5,0 0-3,0 0-3,0 0-2,-18 8-2,-3 0-1,-1 0-1,-1 13-1,4-2-1,1 5-1,-1-3 0,8-3-1,11-18 0,-2 22 0,4-1 0,6-3 0,-8-18-1,22 16 0,-1-3 0,-3-2 0,-18-11 0,19 13 0,-1 0 0,-18-13 0,19 16 0,-3 3 0,-8 2 0,0 0 0,-8 0 0,-6 1 0,-2-1 0,-2 0 0,-1 0 0,11-21 0,-18 24-17,-1-14-1,19-10-16,0 0 5,0 0 5</inkml:trace>
  <inkml:trace contextRef="#ctx0" brushRef="#br2" timeOffset="1.44166E6">15819 4400 138,'0'0'1,"0"0"1,0 0 1,0 0 16,0 0-4,0 0-3,-21 11-2,0 2-2,5 11-2,3-1-1,0 9-1,7 0-1,1-6 0,5-2-1,3-3 0,-3-21-1,16 22 0,-16-22 0,21 13 0,3-5-1,-6-14 0,3 4 0,1-6 0,-22 8 0,18-13 0,-18 13 0,13-29 0,-5 5 0,-8-5 0,-5 2 0,-6 3 1,1 3-1,10 21 0,0 0 0,-21-18 0,21 18-17,-19-14-1,19 14-16</inkml:trace>
  <inkml:trace contextRef="#ctx0" brushRef="#br2" timeOffset="1.44234E6">16042 4244 125,'0'0'0,"0"0"1,0 0 0,0 0 1,5 21 0,3 3 0,0 2 0,5-4 0,0 4 0,1 0 0,-1-2 0,-5-3 0,2 3 0,-10-24-1,8 19 0,-8-19 0,0 0 17,0 0-4,0 0-2,0 0-3,0 0-2,0 0-1,0 0-1,8-29-1,0-6-1,-8-4-1,5 9 0,3-9 0,-5 7-1,5 6 0,-8 26 0,0 0 0,0 0-1,0 0 0,18-6 0,-18 6 0,22 19 0,-4 2 0,-2 8 0,-3-2 0,-2 2 0,-1-6 0,-2-1 0,0-4 0,-8-18 0,0 0 0,0 0 0,0 0 0,0 0 0,0 0 0,0 0 0,0 0 0,8-24 0,-3-7 0,3-1 0,-2-8 0,2 3 0,2 5 0,-2 11 0,-8 21 0,11-18 0,-11 18 0,0 0 0,24 5 0,-6 6 0,1 10 0,-1 0 0,1 3 0,-1-1 0,-2 4 0,-3-3 0,1-3-16,-14-21-2,0 0-16,0 0 5,18 21 5,-18-21 5,0 0 4,0 0 3,0 0 2,0 0 2,0 0 2,16-24 1,-8 6 1,-8 18 1,10-21 1,1-1 0</inkml:trace>
  <inkml:trace contextRef="#ctx0" brushRef="#br2" timeOffset="1.44239E6">16674 4172 131,'0'0'1,"0"0"1,0 0 0,0 0 0,0 0 0,0 0 0,19-18 0,-1-1-1,3-2 1,-2-3-1,-1 1 0,1-4 0,-6 3 0,-5 3 0,-5 3 16,-6-1-3,3 19-3,0 0-2,0 0-2,0 0-1,-26-5-1,4 10-1,4 8-1,-3 11-1,5 8 0,5 2-1,3-7 0,8-1 0,3-2 0,2 3 0,8-6 0,9 0 0,9-8 0,4-5-1,10-8 0,8-11 0,-3-2 0,-2 0 0,-6 2 0,-8 1-19</inkml:trace>
  <inkml:trace contextRef="#ctx0" brushRef="#br7" timeOffset="1.55608E6">2757 5802 31,'0'0'0,"0"0"0,0 0 0,0 0 0,0 0 0,0 0 0,0 0 0,0 0 0,0 0 1,0 0-2,0 0 2,0 0 0,0 0-1,0 0 0,0 0 0,0 0 0,0 0 0,0 0 0,18-13 0,-18 13 0,0 0 16,0 0-19,0 0 1,19-13 17,-19 13-3,19-13-3,-19 13-1,0 0-2,18-19-1,-18 19-1,19-21-1,-19 21 0,15-21-1,-15 21 0,14-24 0,-4 5 0,-10 19 0,11-18-1,-11 18 0,0 0 0,10-21 0,-10 21 0,11-21-1,-3-1 0,-8 22 0,11-18 0,-4-3 0,1 2 1,-8 19 0,8-18 0,0-1 0,0-2 0,-8 21 0,11-21-1,-1-3 0,-10 24 0,19-26 0,-6 2 0,3 3 0,-3-1 0,-2 4 0,-1-1 0,1 1 0,-3-1 1,0-2 0,-3-3-1,3 3 0,-3 0 0,-5 21 1,14-21 0,1-3-1,-1-5 0,-4 0 0,6-6 0,-3 9 0,1 0 0,-4 2 0,3 3 1,-2-1-1,2 1 1,-5 0-1,3-3 0,-3-2 1,-3-3 0,0 2 0,-2-2 0,5 5-1,-3-2 0,0 5 0,1-3 0,-1-8 0,-2 0 1,2-2 0,0 0-1,3 4 0,-5 1 0,2 0 0,-5 3 1,5-1 0,-2 1-1,0-1 0,-3-2 0,2-2 0,1-1 0,-3 8 0,0-8 0,0 0 0,-3-2 0,3-3 0,-2 5 1,-1 1-1,3-1 0,-3 3 1,1-3-1,-4-2 0,1 4 0,3 1 0,-1-2 0,0 4 0,1 1 0,-1-1 0,-2 3 0,2-2 0,0-6 0,1-2 0,-1 2 0,0 0 0,1 8 0,-1 3 0,-2-5 0,2 7 0,3 19 0,-5-18 0,2-1 0,3 19 0,-2-18 0,2 18 0,-6-19 0,6 19 0,-5-18 0,5 18-2,0 0-1,0 0-2,0 0-15,0 0 1,0 0 4</inkml:trace>
  <inkml:trace contextRef="#ctx0" brushRef="#br7" timeOffset="1.55688E6">3188 3331 37,'0'0'0,"0"0"0,0 0 0,0 0 0,0 0 0,0 0 0,0 0 0,0 0 0,0 0 15,0 0-3,0 0-1,0 0-2,0 0-2,0 0-2,0 0 0,21 13-1,-2-5 0,2 0-1,-21-8-1,21 8 0,-2 0 0,-19-8 0,24 11-1,-3-6 0,3 3 0,-3-5 0,8-1 0,3 1 0,-1-1 0,-2 4-1,6-6 1,5 2 0,-3 1 0,-3 2-1,-2-2 1,-3 0-1,-5-1 0,2-2 0,1 0 1,2-2-1,5 2 1,0 0-1,-4 0 1,-1 0-1,2 2 0,4-4 0,-1 2 0,-5 2 0,0 4 0,-5-1 0,0-5 0,-3-5 0,0-1 0,6-7 0,-1 0 0,-2-3-2,0-3-17,-8 1 3,-16 18 1</inkml:trace>
  <inkml:trace contextRef="#ctx0" brushRef="#br7" timeOffset="1.55763E6">3138 3217 37,'0'0'0,"0"0"0,0 0 0,0 0 0,0 0 0,0 0 0,0 0 0,0 0 0,0 0 0,0 0 0,0 0 0,21-10 15,-2 2-3,-1 3-2,1-1-1,-1 1-2,1 0-1,2-1-1,-21 6-1,21-2 0,0 4-1,0-2-1,3-2 0,5-1-1,3-2 0,5-3 0,-8 3 0,3-3 0,8 0 0,-1 2 0,-2-4 0,-2 4-1,-3 4 1,-1-3 0,-2 2 0,6 0-1,2 3 0,0 3 0,-5 0 1,-1-1-1,-2 1 1,3-1 0,-3 4-1,-2 2 0,-1-3 0,1 0 0,-6-2 0,-3 2 0,1 3 0,-19-8 0,21 5 0,-21-5 0,19 8 0,-19-8 0,0 0 0,0 0 0,0 0 0,0 0-1,0 0 0,0 0-1,0 0-16,0 0 3,0 0 2,0 0 2,0 0 2,0 0 2</inkml:trace>
  <inkml:trace contextRef="#ctx0" brushRef="#br7" timeOffset="1.55836E6">4228 3162 37,'0'0'0,"0"0"0,0 0 0,0 0 0,0 0 0,0 0 0,0 0 0,0 0 0,0 0 15,0 0-2,0 0-2,0 0-2,0 0-2,0 0 0,0 0-2,11 21-1,-3 3 0,-1-6-1,-1 6 1,-4-5-1,1 4-1,0-1 0,-3-4 0,-3 6 0,6-3 0,-6-2-1,0 4 0,3 4 0,-2 5 0,-1 5 0,0 0 0,1-3-1,-1 0 0,1-7 0,-1 7 0,0 6 1,1 2 0,-1-2-1,0 0 0,1-1 0,-1 4 0,3 2 0,-3 2 1,1 1 0,-1-14-1,3 3 1,0-2 0,0 5-1,0-3 0,0 0 0,3 2 0,-1-7 0,-2 5 0,6 0 0,-1 3 0,3-1 0,0 1 0,0-5 0,0 4 0,2 6 0,1 0 0,-1 0 0,-2-2 0,3-6 0,0-3 0,-1-5 0,3 3 0,-10 0 0,5 7 0,5-2 0,0-13 0,3 3 0,3 4 0,-1 6 0,1-2 0,2-3 0,-5-1 0,2 1 0,-2-6 0,-2 4 0,1-4 0,-1 3 0,-1 0 0,0 0 0,0-2 0,3-3 0,3-1 0,2 1 0,-3-3 0,-18-21 0,22 19 0,-4-6 0,-18-13 0,0 0 0,0 0 0,0 0-1,0 0-2,0 0-18</inkml:trace>
  <inkml:trace contextRef="#ctx0" brushRef="#br7" timeOffset="1.55944E6">3384 4117 31,'0'0'1,"0"0"0,0 0-1,0 0 0,0 0 0,0 0 0,0 0 0,0 0 0,0 0 0,0 0 0,0 0 0,0 0 0,0 0 0,0 0 16,0 0-2,0 0-3,0 0-2,0 0-2,21 16-1,0-6-1,1-10-1,1 0-1,-4 3 0,7 0-1,6-1 1,5 1-1,3 0 0,-3-1-1,-3 1 0,-2 0 0,2-6 0,3 3 0,6-3 0,-6 3-1,-3-2 1,3 2-1,3-6 0,-6 4 0,-2-4 0,-5 14 0,-6-8 0,-3-2-1,-18 2-17,0 0 2</inkml:trace>
  <inkml:trace contextRef="#ctx0" brushRef="#br7" timeOffset="1.56014E6">3358 4678 37,'0'0'0,"0"0"0,0 0 0,0 0 0,0 0 0,0 0 0,0 0 0,0 0 0,0 0 0,0 0 15,0 0-3,18 16-1,-18-16-2,27 18-2,-1-5-2,-2-2 0,2 2-1,-26-13-1,27 11-1,4 2 1,1-5 0,3 0-2,-1 0 1,-2-3 0,-3-5 0,0 0-1,0 3 1,8-6-1,5-5 0,1 0-1,2-5 1,2-3-1,4 0 1,-6-2-1,-11-3 0,-2 7-3,-8-4-17</inkml:trace>
  <inkml:trace contextRef="#ctx0" brushRef="#br7" timeOffset="1.56099E6">3551 2289 37,'0'0'0,"0"0"0,0 0 0,0 0 0,0 0 0,0 0 0,0 0 0,0 0 0,0 0 0,0 0 0,0 0 0,0 0 0,0 0 0,-6 18 15,1 3-2,0 0-2,0 1-3,-3-1-1,0 3-1,0 7-1,0 1 0,0 0-1,3 2-1,2 1-1,6-9-1,-3-2 1,2-3-1,-2-21 0,13 19 0,-13-19 0,8 18 0,-8-18-1,22 24 0,1-6 0,1 4 0,0-1 0,-3 0 0,-2 0 0,-3 3 0,-3 0 0,-3-3 1,1-3 0,-3 4 0,0 1-1,-3 7 1,-2-1 0,-1 2-1,-2 1 1,0 0-1,0-11-1,3-2-1,-3-19-16,0 0 3,0 0 2</inkml:trace>
  <inkml:trace contextRef="#ctx0" brushRef="#br7" timeOffset="1.5617E6">3905 2476 37,'0'0'0,"0"0"0,0 0 0,0 0 0,0 0 0,0 0 0,0 0 0,0 0 0,0 0 15,0 0-2,0 0-2,0 0-2,0 0-1,0 0-1,0 0-2,-21 19 0,0 5-1,5 2 0,0 6-1,6-6 0,-1-4-1,3-4-1,8-18 0,0 19 0,0-19 0,8 21-1,3-3 0,4 4 0,7 1 0,-1-7 0,3 5 0,-3-5 0,0 8 0,-3-5 0,-2 2 0,-2-3 0,-7 1 0,-4-1 0,-6 9 0,-7 2 0,2 5-1,-3 1-1,3-6-16,1 0 2</inkml:trace>
  <inkml:trace contextRef="#ctx0" brushRef="#br7" timeOffset="1.56432E6">2725 5731 31,'0'0'1,"0"0"0,0 0-2,0 0 0,0 0 1,0 0 0,0 0 0,0 0 0,0 0 0,0 0 0,0 0 0,0 0 0,0 0 0,0 0 0,0 0 0,0 0 1,0 0 0,0 0-1,0 0 0,11 18 0,-11-18 0,0 0 0,21 16 0,-21-16 0,24 16 0,-3-5 0,-3-1 0,1 1 0,-1-6 0,-18-5 16,22 8-3,-4 3-3,1-6-2,-1 3-1,3-3-1,3 1-2,5 1 0,3-1 0,0-4-1,0 4-1,-1-6 0,4 5 0,-1-2-1,0-1 0,-4 1 0,-1 2 0,-5-5-1,2 3 0,3-1 1,3-2-1,8 0 0,-9 3 0,9-3 1,2 0 0,-2-3-1,2 3 0,-5-2 0,-5-3 0,2-1 0,1 6 0,7-5 0,1 0 0,-6-1 0,8 1 0,2-3 0,-2 0 0,-5 0 0,-3-2 0,-5 4 0,-1 1 0,1 2 0,5 3 0,0-5 1,-8 3 0,8-1 0,0-2-1,0-1 0,-2 1 0,-6-3 0,-3-3 1,-4-2 0,-1 0 0,-21 13 0,18-11 0,-18 11 0,19-15-1,-19 15 0,0 0-2,18-19-18</inkml:trace>
  <inkml:trace contextRef="#ctx0" brushRef="#br7" timeOffset="1.56599E6">5202 3913 37,'0'0'0,"0"0"0,0 0 0,0 0 0,0 0 16,0 0-3,0 0-2,0 0-2,0 0-1,0 0-2,0 0 0,0 0-1,0 0-1,0 0 0,0 0-1,0 0-1,0 0 0,-3 21 0,0 11 0,1 13 0,-1 5 0,3-2 0,-3 15-1,1 1 0,-1 2 0,-2 8 0,0 8 0,-1 0 0,-2 8-1,3 3 1,2-9 0,-2 6 0,2-21 0,1 3 0,-1-11 0,8-3 0,1-8-1,-1-8 1,3-5 0,-3-10-1,1-6 0,-4 0 0,1 3 0,-3-6-1,-3 4-1,3-22 0,-5 21-3,5-21-16,0 0 3</inkml:trace>
  <inkml:trace contextRef="#ctx0" brushRef="#br7" timeOffset="1.56669E6">4932 3892 37,'0'0'0,"0"0"0,0 0 0,0 0 15,0 0-2,0 0-2,0 0-2,0 0-1,0 0-1,0 0-1,0 0-1,0 0 0,0 0-1,0 0-1,0 0 0,0 0-1,18-19 0,4-2 0,1 0 0,6-5-1,8-3 0,11-1 0,-3 1 0,3 6-1,5 1 1,-6 1-1,-7 0 0,-6-3 1,-2-2-1,-8 5 0,-6 2 0,-18 19 0,0 0 0,0 0-1,0 0-1,0 0-3,0 0-14</inkml:trace>
  <inkml:trace contextRef="#ctx0" brushRef="#br7" timeOffset="1.56739E6">4950 4260 37,'0'0'0,"0"0"0,0 0 15,0 0-2,0 0-2,0 0-1,0 0-1,0 0-1,0 0-1,0 0-1,0 0 0,22-16-1,1-3-1,6-4 0,8 4-1,11-5 0,-3-5-1,5-3 0,3-2 0,-8 2-1,-5 8 0,-6-2 0,-7 5 0,-6 8-1,-21 13-1,0 0-3,18-16-18</inkml:trace>
  <inkml:trace contextRef="#ctx0" brushRef="#br7" timeOffset="1.56814E6">6654 3178 37,'0'0'0,"0"0"0,0 0 0,0 0 0,0 0 15,0 0-2,0 0-1,0 0-3,0 0-1,0 0-1,0 0-1,0 0-1,0 0 0,0 0-1,0 0-1,0 0 0,0 0 0,0 0-1,-5 26 0,5 14 0,0 15 0,3 1-1,-1 10 0,-2 8 0,3 0 0,0 8 0,-1 3 0,1 0 0,-1 5 1,1-8-1,0-16 0,-1 2 0,4 1 0,-4-5-1,4-6 0,-4 0 0,1-2 0,-3-1 0,3-12 0,-3-9 0,0-2 0,0-8 0,0-3-1,0 0-1,0-21-1,0 0-2,0 0-16,0 0 2</inkml:trace>
  <inkml:trace contextRef="#ctx0" brushRef="#br7" timeOffset="1.56891E6">6337 3328 37,'0'0'0,"0"0"15,0 0-1,0 0-3,0 0-2,0 0-2,0 0 0,0 0-1,0 0 0,0 0-1,29-21-1,3-3 0,5-7-1,8 4 0,5-4 0,-2-7-1,-3-9 0,-1 5-1,1 7 0,-2 6 0,-4 5 0,-15 6-1,-3 7 0,-21 11 0,0 0 0,0 0-2,0 0-1,19-10-2,-19 10-14,0 0 2</inkml:trace>
  <inkml:trace contextRef="#ctx0" brushRef="#br7" timeOffset="1.56962E6">6443 3612 37,'0'0'0,"0"0"15,0 0-2,0 0-2,0 0-2,0 0 0,0 0-1,0 0-1,0 0-1,21-24-1,8-8 0,8-2 0,0 7-1,0-7-1,-5 2-1,-1 3 0,7 0-1,1-3 1,4 0-1,-12 3 0,1 3 0,-5 5-1,-1 5-1,-8 2-2,-18 14-3,0 0-16</inkml:trace>
  <inkml:trace contextRef="#ctx0" brushRef="#br7" timeOffset="1.57033E6">5188 3696 37,'0'0'0,"0"0"0,0 0 0,0 0 0,0 0 0,0 0 0,0 0 0,0 0 0,0 0 0,0 0 0,0 0 0,0 0 15,0 0-2,19 3-2,5 0-3,2-3-1,1-3-1,2 3-1,-3-3-1,1 3-1,-3-2 0,-3 2-1,3-3 0,-1 3-1,4 0 0,2-3 0,0 3 0,0-5 0,0 2-1,8-5 0,3 0 1,0 3 0,-3-5 0,0-1-1,0-5 0,2 0 0,4-5 0,2 0 0,-11-3 0,6 3 0,2-6 0,-2 9 0,-6-8 0,-2 7 0,-6-7 0,-2-1 0,0-7 0,-3 2 0,6 0 0,-1-2 0,-2 10 0,2 0 0,-2-5 0,-3 0 0,-5-5 0,5 2 0,-2 3 0,-3 0 0,-3 10 0,-2 1 0,-3-1 0,-8 19 0,0 0-18,0 0 4</inkml:trace>
  <inkml:trace contextRef="#ctx0" brushRef="#br7" timeOffset="1.57113E6">5109 3918 31,'0'0'1,"0"0"0,0 0-1,0 0 0,0 0 0,0 0 0,0 0 0,0 0 0,0 0 0,0 0 0,0 0 16,0 0-3,0 0-2,0 0-2,19 19-1,2 0-2,0-4-1,-21-15-1,21 19 0,6-1-1,4-2-1,1-2 0,2-4-1,-2 3 0,0 1 1,-6-9-1,6 5 0,0-2-1,5-2 1,0-1 0,-5 0-1,7-5 0,4 0 0,4-2 0,-2-6 0,-5 0 0,-3-5 0,3-3 1,5-3 0,2-5 0,-10 0 0,8 1 0,-2-1 0,-4-3-1,-2-2 1,-7-2 0,-1 1-1,-3 1 0,1-2 0,-1-4 0,1 1 0,4-1 0,-4-7 0,-1 0 0,-2-1 0,2 6 0,-2 6 0,-5 9 0,-19 22 0,0 0 0,18-21 0,-18 21 0,0 0-1,0 0-3,0 0-16</inkml:trace>
  <inkml:trace contextRef="#ctx0" brushRef="#br7" timeOffset="1.5729E6">8348 2974 31,'0'0'0,"0"0"1,0 0 0,0 0-1,0 0 0,0 0 16,0 0-3,0 0-3,0 0-1,0 0-2,0 0-1,0 0-1,0 0 0,0 18-1,-3 1 0,3-1-1,-3 9 0,-2 5 0,0-3 0,-1 8-1,-2 10 0,3 9 0,3 2 0,-4 8 0,4 3 0,-1 0-1,0 0 1,3 7-1,-2 1 1,2-5-1,0-1 0,-3 6 0,3-11 0,0-3-1,0 4 0,0-7 1,0-7 0,0-5-1,0-6 0,3-2 0,-3-8 0,0 0 0,-3-9 0,3-23 0,0 19-1,0-19-2,0 0-3,0 0-16</inkml:trace>
  <inkml:trace contextRef="#ctx0" brushRef="#br7" timeOffset="1.57361E6">8012 3014 37,'0'0'16,"0"0"-3,0 0-2,0 0-2,0 0-2,0 0 0,0 0-2,0 0 0,0 0-1,0 0 0,0 0 0,0 0-1,29-6 0,2 1-1,12-6 0,4 3 0,4-2-1,-6 5 0,-6-1 0,6-2 0,0 3-1,3 2 1,-11 3 0,5-2-1,-2 4 0,-6-2 0,-2 0 0,-5-2 0,-9-3 0,-18 5-1,0 0 0,19-8-1,-19 8-2,0 0-15,0 0 3,0 0 2</inkml:trace>
  <inkml:trace contextRef="#ctx0" brushRef="#br7" timeOffset="1.57432E6">8030 3440 31,'0'0'17,"0"0"-1,0 0-4,0 0-2,0 0-2,0 0 0,0 0-2,0 0 0,24 0-1,2-6-1,3 4-1,14-6 0,2-6 0,0-1-1,-3 1 0,3-4-1,0-3 0,5-3 0,-13 3 0,0 0-1,3 2 0,-6 6 0,-7 0 0,-3-1 0,-24 14-2,18-13-1,-18 13-17,0 0 3</inkml:trace>
  <inkml:trace contextRef="#ctx0" brushRef="#br7" timeOffset="1.57505E6">6712 3011 31,'0'0'0,"0"0"0,0 0 0,0 0 1,0 0 0,0 0-1,0 0 0,0 0 0,0 0 0,0 0 16,0 0-3,0 0-3,0 0-1,0 0-1,0 0-1,0 0-2,0 0 0,0 0-1,22 13 0,-1 0-1,3 1-1,-1-1 1,4 0-2,-27-13 1,29 19-1,3-1 0,2 1 0,3-3 0,-2-9 0,-4 1-1,4 6 0,2-1 0,8 0 0,0-2 0,5-3 0,6 0 0,4-11 1,-4-2 0,0-6-1,4-5 0,1 11 0,5-3 0,6-3 0,-17-2 0,-4-3 0,-9 0 0,3-2 0,-3-3 0,1-6 0,-6 6 0,-8 0 0,-8 2 0,-3 1 0,-2-3-2,0 2 0,-3-2-17,-13 21 3,0 0 2</inkml:trace>
  <inkml:trace contextRef="#ctx0" brushRef="#br7" timeOffset="1.57576E6">6826 3045 31,'0'0'0,"0"0"1,0 0 0,0 0-1,0 0 0,0 0 0,0 0 0,0 0 0,0 0 16,0 0-3,0 0-2,3 19-2,0-1-1,-1 1-2,-2-1-1,3 1-1,-3-19 0,0 0-1,0 0-1,8 18 0,-8-18 0,10 22 0,-7-1-1,2 3-1,6-6 1,2 3 0,3 0 0,2-2 0,1 0 0,2-4 0,0 4 0,-2 2 0,-1 0 0,1-2 0,-1 2 0,1 3 0,2-6 0,6 3 0,7-5 0,3 3 0,-3-1-1,6-2 1,2 0-1,1 0 0,-4-3 0,1 0 0,-5-5 0,2-2 0,5-1 0,8-2 0,-7-1 0,4 1 1,6-3 0,-5 0 0,-6-3 0,-2-5 0,-1 0 0,9-5-1,-3-3 0,-3-5 1,-2 5-1,-3-2 0,3 4 0,-11 4 0,0-3 0,-11 7 0,-18 6-2,0 0-2,0 0-17</inkml:trace>
  <inkml:trace contextRef="#ctx0" brushRef="#br7" timeOffset="1.58027E6">5720 4903 31,'0'0'0,"0"0"1,0 0 0,0 0-1,0 0 0,0 0 17,0 0-3,0 0-2,0 0-2,0 0-2,0 0-2,0 0 0,0 0-1,3 29 0,5 13-1,0 8-1,2-2 0,1 5-1,0 8 0,-1-8 0,-2-3-1,0-2 0,0-1 0,-5-4 0,2-6-1,-2-8 0,-1-8-1,3 0-2,-5-21-16,0 0 2</inkml:trace>
  <inkml:trace contextRef="#ctx0" brushRef="#br7" timeOffset="1.58098E6">5773 5061 128,'0'0'1,"0"0"0,0 0 0,-8-23 0,8 1 0,6 1 0,4 0 0,6 3 0,5-4 0,6 4 0,10 7-1,8 3 0,-3 8 0,3 8 0,-3 6 0,1 1 0,-9 9 0,-5 3 0,-10-1 0,-6 1 1,-8 2 0,-7-8 1,-12 3 0,-12 0-1,-11 2 1,0 11 0,-8-10 16,-5 4-4,10-15-3,5-3-2,9 1-2,26-14-17,0 0-2,0 0-2,-5 18-15</inkml:trace>
  <inkml:trace contextRef="#ctx0" brushRef="#br7" timeOffset="1.58171E6">6469 4802 122,'0'0'1,"0"0"1,0 0 1,0 0 0,-26 3 0,-1 7 0,-2 6 0,0-2 0,2 9-1,6 4 0,3 2 0,2 5 16,0 22-4,5-11-3,4-3-2,1 19-2,4-21-1,2 2-1,2 0-1,4-7-1,1-9-1,4-5 0,-11-21 0,24 27-1,10-25 0,9 4 0,-9-12 0,3 6-17,8-13 0,-5-3 2,-9 3-1,-7-3-14</inkml:trace>
  <inkml:trace contextRef="#ctx0" brushRef="#br7" timeOffset="1.58176E6">6390 5199 131,'0'0'0,"0"0"1,0 0 0,0 0 0,0 0 1,0 0 0,0 0-1,0 0 0,0 0 0,16-21 0,2 8 0,9-1 0,7-4-1,0-1 0,-2 6 0,-5 3 0,-6 7 0,-3 8 0,-18-5 0,0 0 1,0 0 1,0 0 16,16 37-3,-8 0-3,-3-2-2,-2 7-2,-3-2-2,0-9-1,0-4-1,0-6-1,5 0-1,-5-2-17,3 2-3,-3-21-14</inkml:trace>
  <inkml:trace contextRef="#ctx0" brushRef="#br7" timeOffset="1.5825E6">7070 4725 128,'0'0'1,"0"0"0,0 0 0,0 0 0,0 27 1,0 5 0,2 7 0,4-2 0,-4 3 0,1 5 0,2-8 0,-2 3-1,2-6 0,-2-7 0,-1-6 0,-2-21 0,6 18-1,-6 1 0,0-19 0,0 0-1,0 0-1,0 0 0,0 0-1,0 0 0,0 0-1,-24 0 0,-5-5 0,-3-6 2,-2-5 1,-1 3 1,3 2 2,32 11 0,0 0 1,-18-8 0,18 8 0,0 0-1,0 0 0,0 0 0,0 0 0,0 0 0,0 0-1,26-18 0,9 10-1,2 0 1,-5 3-1,-3 2 0,5-2 0,3 5 0,0-6 0,-2 4-3,-4-1-20</inkml:trace>
  <inkml:trace contextRef="#ctx0" brushRef="#br7" timeOffset="1.58256E6">7699 4474 115,'0'0'1,"0"0"1,0 0 1,0 0 0,0 0 0,0 0 1,19-8-1,-19 8 1,0 0-1,0 0 0,0 0 16,0 0-4,0 0-3,-5 29-2,-11-5-2,-8 3-2,0-6-1,-2-3-1,-1-5-1,3-5 0,3 0-1,21-8 0,-18 3-1,18-3 0,0 0 0,0 0 0,0 0-1,0 0 0,0 0 0,0 0 0,0 0 0,0 0 0,0 0 0,0 0 0,-8 21 0,2 3 0,6 0 0,3 10 0,-3-2 0,0 5 0,3-5 1,-1 13-1,-4-3 0,2 0 0,-3-2 1,3 0-1,3-9 0,-1-12 0,1 0 0,-3-19 0,0 0 0,0 0 0,0 0 0,19 15 0,2-9 0,0 2 0,5-11 0,3 0 0,-2 9 1,7-6-1,1-6 0,-1-2 0,-7-2 0,-1 2-17,-5-3-1,-21 11-16,0 0 4</inkml:trace>
  <inkml:trace contextRef="#ctx0" brushRef="#br7" timeOffset="1.58323E6">7530 4921 131,'0'0'1,"0"0"1,0 0 0,0 0 0,0 0 1,19-18 0,2 7 16,13-2-4,-2 2-19,-8 3 0,-1 3-2,9 5-20</inkml:trace>
  <inkml:trace contextRef="#ctx0" brushRef="#br7" timeOffset="1.58499E6">7956 4710 115,'0'0'1,"0"0"1,0 0 0,0 0 0,0 0 1,0 0 0,0 0-1,0 0 0,19-16 0,4 2 0,1 1 0,3 5-1,-6 0 0,0 3 0,-3 8 0,1-6-1,0 6 0,-19-3 0,21-3 0,0 6 0,-21-3-2,21-3-1,0 0-17,-2 6 2,-19-3 3</inkml:trace>
  <inkml:trace contextRef="#ctx0" brushRef="#br7" timeOffset="1.5857E6">8030 4897 128,'0'0'0,"0"0"1,0 0 0,0 0 1,0 0 0,0 0 0,24-8 1,2 3-1,11-8 0,8-3-1,3 0 0,-8 0 0,-6 3-1,-5 5 0,-8 0-3,-21 8-19,19 3 2</inkml:trace>
  <inkml:trace contextRef="#ctx0" brushRef="#br7" timeOffset="1.58833E6">5382 6122 37,'0'0'0,"0"0"0,0 0 0,0 0 0,0 0 15,0 0-1,0 0-3,0 0-1,0 0-2,0 0-1,0 0-2,0 0 0,0 0-1,0 0-1,0 0 0,0 0-1,0 0 0,0 0-1,0 0 0,-6 19 0,4 7 0,2 6 0,0 3-1,0-1 0,2-2 1,1-3-1,0 3 0,-3 2 0,0-5 0,2-2 0,-2-6 0,0-21 0,0 0 0,0 0 0,0 0 1,0 0 0,0 0 0,0 0 0,0 0 0,0 0 0,0 0 0,0-24 0,-2-3-1,-1 1 0,0 5 0,3-3 0,0-2 0,0-4 0,3-1 0,-3-1 0,5 0 0,-2 6 0,2-1 0,-5 27 0,0 0 0,0 0 0,5-21 0,-5 21 0,0 0 0,0 0 0,0 0 0,0 0 0,0 0 0,22 16 0,-4 2 0,-5 6 0,1 3 0,-4-6 0,1 5 0,-3-4 0,0-1 0,-8-21 0,10 26 0,-10-26 0,6 21 0,-6-21 0,0 0 0,0 0 0,0 0 0,0 0 0,0 0 0,0 0 0,0 0 0,15-21 0,-1-8 1,-1-3 0,-3 3-1,4-3 0,-4 6 0,-2 5 0,-8 21 0,0 0 0,0 0 0,0 0 0,0 0 0,0 0 0,19 5 0,-19-5 0,16 21 0,2 3 0,-2-3 0,-3 0 0,-2 3 0,-1 0 0,-2-5 0,-2-1 0,-6-18-1,8 21-2,-3-2-2,-5-19-16</inkml:trace>
  <inkml:trace contextRef="#ctx0" brushRef="#br7" timeOffset="1.58905E6">5916 6133 134,'0'0'0,"0"0"0,0 0 0,-8 19 1,5 2 0,-2 3 0,5 5 0,0-3-1,3-5 0,-1 0 0,1-2 0,-3-19-2,3 18-3,-3-18-15</inkml:trace>
  <inkml:trace contextRef="#ctx0" brushRef="#br7" timeOffset="1.58911E6">5890 5879 128,'0'0'0,"0"0"0,0 0 0,0 0 0,0 0 0,0 0 0,-14 21-2,6 0-16,6-2 2</inkml:trace>
  <inkml:trace contextRef="#ctx0" brushRef="#br7" timeOffset="1.58917E6">6228 5749 125,'0'0'2,"0"0"0,0 0 0,0 0-1,0 0 0,0 0 1,-2 29 0,-1 6 0,3-1-1,0 3 0,0 6 0,3-1 0,-3 3 0,2-11-1,1 1 0,0 2 0,-1 0 0,1-3-1,-3-2-1,3-6-1,-3-2-18,2 3 3</inkml:trace>
  <inkml:trace contextRef="#ctx0" brushRef="#br7" timeOffset="1.5899E6">6038 6107 134,'0'0'0,"0"0"0,0 0 0,0 0 1,0 0 0,24-22 1,5-1-1,5 1 0,0-1-1,-2 4 1,0-2-1,0 5 0,2 0 0,1 6 0,2 4-2,-6-2-2,1 0-17</inkml:trace>
  <inkml:trace contextRef="#ctx0" brushRef="#br7" timeOffset="1.58997E6">6652 5890 125,'0'0'1,"0"0"1,0 0 0,0 0 0,0 0 0,0 0 0,-19 18 0,6 9 0,2 2 0,6 5-1,2 0 0,3-10 0,6-3 0,-1 6 0,3-9 0,-8-18-1,13 22 0,-13-22 0,0 0 0,21 2 0,-21-2 0,21-10 0,-2 2 0,-19 8 0,18-24 0,-4-5 0,-6 0 0,-8 0 0,-3 0 0,-2 5 0,-6 3 0,11 21 0,-16-22 0,16 22 0,0 0 0,0 0-2,-18-10-1,18 10-3,0 0-16</inkml:trace>
  <inkml:trace contextRef="#ctx0" brushRef="#br7" timeOffset="1.59002E6">7043 5829 128,'0'0'1,"0"0"0,0 0 1,0 0 0,0 0 0,0 0 0,0 0 0,0 0 0,0 0 0,-16 21-1,0 5 1,3 1 0,3 2-1,-1 5 0,8-5 0,1 1 0,2-4-1,0-26 0,16 19 0,2 2 0,3-8 0,0-8 0,1-5 0,4 0 0,3-8-2,6-8-1,-1-5-3,-2-5-17,-8-3 4</inkml:trace>
  <inkml:trace contextRef="#ctx0" brushRef="#br7" timeOffset="1.59077E6">7234 5490 128,'0'0'0,"0"0"0,-6 21 1,4 6 0,2-1 1,5 6 0,6 8 0,5 5 0,-3 5 0,3-5 1,5-3-1,0 6 0,-3-6 16,1 8-3,0-10-3,-1-3-3,-5-13-2,-13-24-1,0 0-1,0 0-1,8 18-17,-8-18 19,0 0-1,0 0-2,16-31 0,0-9-1,-3-2-17,0-14 3,1 1 2,-1 10 2,-3 8 2,1 13 1,-11 24 0,0 0 1,19 8 1,-4 13 1,1 8 1,-2 5 0,-1 3 1,0 6 0,3 2 16,-6 2-3,1-18-2,5-2-3,-16-27-18,0 0 0,0 0-1,18 13-17,1-13 3</inkml:trace>
  <inkml:trace contextRef="#ctx0" brushRef="#br7" timeOffset="1.59083E6">7900 5696 115,'0'0'2,"0"0"1,0 0 1,0 0-1,-10 19 0,2 7 1,-3-2 0,1 5-1,-3-2 0,5 2 16,10 13-4,-4-2-3,4-6-2,11-7-2,-2 2-2,0-8-1,-11-21-1,0 0-1,18 5 0,1-10-1,-19 5-1,18-21 0,-5 0-16,1-11 2,-9 3 3,-2 5 1,-3-2 2,-11-6 1,-2 0 1,0-2 0,2 10 1,-2 5 1,13 19 0,-24-8 0,5 8 1,-2 6-1,21-6-1,0 0-2,0 0-14</inkml:trace>
  <inkml:trace contextRef="#ctx0" brushRef="#br7" timeOffset="1.59157E6">8088 5633 122,'0'0'1,"0"0"1,0 0 0,-5 26 0,5 6 1,3 5 0,2-2 0,3-4 0,0 1 0,2-5-1,-4-6 0,-6-21 0,10 21-1,-2-3 0,-8-18 0,0 0 0,0 0-1,0 0 17,0 0-4,0 0-2,0 0-2,0 0-2,13-29-2,-2-5-1,-6-8 0,1-6-1,-1-2-1,3 13 0,5 5-1,0 5 0,1 9 0,-14 18 0,18-8 0,-18 8-1,21 8 0,-2 8 1,-3 8-1,-3 5 0,-3 5 0,1-2 0,-6 5 0,3-8 0,-2-5 0,-4-6 0,-2-18-17,0 0-1,0 0-15</inkml:trace>
  <inkml:trace contextRef="#ctx0" brushRef="#br7" timeOffset="1.59231E6">8723 5437 131,'0'0'1,"0"0"1,0 0 0,0 0 0,0 0 1,0 0 16,0 0-3,0 0-4,0 0-2,-24 24-2,6 8-1,-3 5-2,5 2-1,11 6-1,-1 3 0,9-6-1,2-10 0,1-3-1,4-10 0,-10-19 0,0 0 0,0 0 0,21 10-1,-21-10-16,19-16 2,-3-2 2,-3-6 1,-2-5 2,-1-3 1,-5-5 0,1-10 1,-6-12 2,-6-7 1,1-5 1,-5 2 1,-1 3 2,0 21 0,-2 11 2,5 10 0,8 24 0,0 0 0,0 0 0,0 0 0,-16 26 16,8 22-4,14 5-3,2 0-2,5 7-1,0-1-2,3-9-1,0-8-1,0-5-1,0-8-1,2-5 0,-2-3-17,-16-21-1,18 8 0,-18-8-15,22-2 5</inkml:trace>
  <inkml:trace contextRef="#ctx0" brushRef="#br7" timeOffset="1.59237E6">8972 5408 115,'0'0'2,"0"0"0,0 0 1,8 32 0,0 0 1,2 5 0,-4-6 0,4-7 0,-2 0 15,-5 5-3,5-5-4,-3-6-2,-5-18-2,0 0-2,0 0-1,0 0-1,0 0 0,0 0-1,0 0-1,0 0 0,3-18-1,2-6 0,-2-8 0,5-2 0,0-6-1,-3 9 0,3-4-16,8 1 1,0 7 1,-1 1 1,-1 2-16,-1 3 5,-13 21 4</inkml:trace>
  <inkml:trace contextRef="#ctx0" brushRef="#br7" timeOffset="1.59243E6">9324 5226 37,'0'0'17,"0"0"-1,0 0-2,13 34-2,3 0 0,-13-5 14,2 6-5,-2-3-4,-1 5-3,4-3-3,-4-5-2,1-2-2,-3-6-2,0-21-1,10 18-19,-10-18-2,0 0-15</inkml:trace>
  <inkml:trace contextRef="#ctx0" brushRef="#br7" timeOffset="1.59249E6">9271 4924 136,'0'0'1,"0"0"1,0 0 0,0 0 0,0 0 0,0 0 0,0 0-1,0 0-1,0 0-1,0 0-2,0 0-3,0 0-16</inkml:trace>
  <inkml:trace contextRef="#ctx0" brushRef="#br7" timeOffset="1.59322E6">9570 5093 37,'0'0'17,"0"0"-2,0 0-2,0 0-1,0 0-2,24-10-2,0 7-1,-1 3-1,1 5 0,0 11-1,0-8-1,0 13 16,-1 11-4,-1 5-3,-4-3-3,1 1-2,-6-6-2,0-5-1,-8 2-1,-5-26-1,6 27 0,-6-27-1,5 18 0,-5-18-1,0 0 0,0 0 0,0 0 0,0 0-1,-19 0 0,19 0 0,-23-5 0,2-6 0,2 3 0,-2 6 0,0-1 0,-1 8 1,1 1 0,3 4-1,-1 6 1,3 3 0,1-1-1,1 6 0,6-5 0,0-1 0,8-18 0,0 0 0,0 0 0,0 0 0,19 13 0,10-10 0,5-8 0,-2-1 0,0 1 0,-6 2-17,-4-2-21</inkml:trace>
  <inkml:trace contextRef="#ctx0" brushRef="#br8" timeOffset="1.70855E6">20312 11523 31,'0'0'1,"0"0"0,0 0-1,0 0 0,0 0 0,0 0 0,0 0 16,0 0-2,0 0-3,3-19-1,-3 19-2,0 0-1,0 0 0,0 0-1,0 0-2,5-18 0,-5 18-1,0 0 0,0 0-1,0 0 0,0 0 0,0 0 0,0 0 0,0 0-1,8 29 0,-3 10 0,1 6 0,-1 6 0,-3 2 0,4 7 0,-4 7 0,4-7 0,-1 9 0,-2 11-1,-1-4 0,-2 6 0,3 0 0,-3-5 0,3 5 1,2-5 0,-3 0-1,4-6 1,-4-2 0,4-6 0,-1-18-1,-2-2 0,2-6 0,-2-11 0,-1-5 0,-2-21 0,0 0-1,0 0-2,0 0-2,0 0-18</inkml:trace>
  <inkml:trace contextRef="#ctx0" brushRef="#br8" timeOffset="1.70962E6">20349 11504 37,'0'0'0,"0"0"0,0 0 0,0 0 15,0 0-1,0 0-3,0 0-1,0 0-2,0 0-1,0 0-1,21-16 0,-2 6-1,2-1-1,3 3-1,5 0 0,8 0 0,3-2-1,7-1 0,9-2 0,-1 0-1,-2 2 0,3-8 0,7 1 0,-4-1 0,7 4-1,-3 1 0,-7 6 0,-11 0 0,-8 3 0,-5-3 0,-3 0 0,0-2 0,0-1 0,-3 3 0,-2 3 0,-3 0 0,-21 5 0,19-6 0,-19 6 0,0 0 0,0 0 0,18-2 0,-18 2 0,0 0 0,0 0 0,19 0 0,-19 0 0,0 0 0,0 0 0,18-3 0,-18 3 0,0 0 0,0 0 0,0 0 0,0 0 0,0 0 0,0 0 0,0 0 0,0 0 0,0 0 0,0 0 0,0 0 0,0 0 0,0 0 1,0 0 0,0 0 0,0 0-1,0 0 0,0 0 0,14 19 0,-4-1 0,-2 6 0,-3 5 1,-2 8 0,2 0-1,3-5 1,0 5 0,3 5 0,2 8 0,0 3 0,3-2 0,0-1-1,-3 8 17,3 11-4,-3-16-2,1 2-2,-4 4-2,1 1-2,2-4-1,-2 0 0,2 2-1,-5-3-1,0 1 0,2-11 0,1-3-1,-6 1 0,3-4 0,-3-2 0,3 0 0,-2-8-1,-1-2 0,0-1 0,3-4 0,-5-4 0,-3-18 0,0 0 0,0 0 0,0 0-17,0 0-1,0 0-16</inkml:trace>
  <inkml:trace contextRef="#ctx0" brushRef="#br8" timeOffset="1.7108E6">20510 13131 37,'0'0'0,"0"0"0,0 0 0,0 0 16,0 0-2,0 0-2,0 0-3,0 0-1,0 0-1,0 0-1,22-18-1,4-1 0,3-5 0,14 1-1,7-4 0,-3 6-1,-2 2 0,8 12-1,8-1 0,-5 2-1,10 4 0,0-4 0,-8 6 0,-2-2-1,7-4 0,3 4 0,1-6 0,1-3 0,-4 1 0,-9-9 0,-4 6 0,2-6 1,-6 4-1,1-1 0,-16 5 0,-9 0 0,-4 6 0,-19 5 0,0 0 0,0 0-1,0 0-2,0 0-1,-26 5-17,-4 1 3</inkml:trace>
  <inkml:trace contextRef="#ctx0" brushRef="#br8" timeOffset="1.71174E6">20532 11843 31,'0'0'0,"0"0"0,0 0 1,0 0 0,0 0-1,0 0 0,0 0 0,0 0 0,0 0 0,0 0 0,0 0 0,0 0 16,0 0-2,0 0-3,0 0-2,0 0-2,-3 18-1,3 6-1,0 3-1,3-9 0,2 6-1,3 5-1,2 3 0,4-1 0,-4-1 0,4-4-1,-1-2 0,0-6 0,-13-18 0,18 16 0,1-10 0,0-6 0,-1-6 0,1-10 0,-1-10 0,-2-3-1,-5-6 0,-1 6 0,-2 8 0,-5-3 0,-1-2 0,-2-1 0,-5 1 0,-3-1 0,-2 4 0,-4 2 0,1-1 0,13 22 0,-13-18 0,13 18 0,0 0-2,0 0-17,0 0 3</inkml:trace>
  <inkml:trace contextRef="#ctx0" brushRef="#br8" timeOffset="1.7125E6">20860 11898 37,'0'0'0,"0"0"0,0 0 0,5 24 0,-5-24 0,11 21 0,-1 3 15,3 3-2,3 2-3,0-3-1,0-2-2,0-3-1,-16-21-1,16 21-1,-16-21-1,0 0-1,0 0 0,0 0 1,0 0-1,0 0 0,0 0-1,0 0 0,0 0 0,-13-31 0,-1-1-1,-2 8 0,1-8 0,1 0 0,4-5 0,-1 0 0,6 3 0,5 0 0,0 2 0,5 5 0,8 1 0,1 5 0,7 2 0,5 3 0,-5 0 0,3 6 0,5 5 0,0 2 0,-2 8 0,-6 1 0,-21-6 0,0 0 0,11 23 0,-14 1 0,-13 5 1,-10 3 0,-1 8 0,-10 5-1,0-14 0,3 1 0,10-5 0,8-6 0,16-21-1,0 0-17,0 0 3</inkml:trace>
  <inkml:trace contextRef="#ctx0" brushRef="#br8" timeOffset="1.71326E6">21489 11586 37,'0'0'0,"0"0"0,0 0 15,0 0-1,0 0-2,0 0-2,0 0-2,0 0-1,0 0-1,-23-10-1,1 7 0,4 6-1,-3 7-1,-3 3 0,3 6 0,0-1-1,2 4 0,3-4 0,3 1-1,13-19 0,-8 18 0,8-18 0,-5 19-1,5-19 1,0 18-1,0-18 0,18 11 0,9-6 0,2 0 1,3 1-1,-3-1 0,0-2 0,3 4 0,-3 4 0,-3 5 0,-7 0 0,-3 2 0,-16-18 0,5 24 0,-8-3 0,-7 0 0,-14 1 0,-3-17 0,-4 6 0,-9-1 0,-2 3-1,7-2-1,6-3-3,8-3-15</inkml:trace>
  <inkml:trace contextRef="#ctx0" brushRef="#br8" timeOffset="1.71405E6">20952 13068 31,'0'0'1,"0"0"0,0 0-1,0 0 0,0 0 16,0 0-3,0 0-2,0 0-2,0 0-2,0 0-1,0 0-1,-8-21 0,3-1-1,-3-1-1,8 23 0,-10-29-1,-4-9 0,1-4-1,0-5 0,0-1 0,-1 0 0,1 6 0,3 2 0,-1 8 0,0 6 0,6 2 0,5 24 0,0 0 0,0 0 0,0 0 0,0-18-1,0 18 0,3-21 0,-3 21 0,13-22 1,0 4 0,3-1 0,3 6-1,10 3 0,8 2 1,-8 0-1,8 2 0,3 4 0,-1 2 0,-7 0 0,-3 0 0,-8 0 0,-21 0 0,22 2 0,-22-2 0,0 0 0,0 0 0,0 0 0,0 0 0,0 0 1,0 0 0,0 0 1,0 0-1,0 0 0,0 0 0,0 0 0,0 0 0,0 0 0,15 22 0,-7 1 0,0 6 0,-2-2 0,-4 5 0,1-6 0,0 1-1,-3 2 0,2-3 0,1-2 0,-1 0 0,1 2 0,0-2 0,-1-3 0,4 3 0,-6-24 0,5 21 0,-5-21 0,0 0 0,8 21-2,-8-21-1,0 0-2,0 0-16,0 0 1</inkml:trace>
  <inkml:trace contextRef="#ctx0" brushRef="#br8" timeOffset="1.71668E6">21204 12737 31,'0'0'0,"0"0"1,0 0 0,0 0-1,0 0 0,0 0 0,0 0 0,0 0 0,0 0 0,0 0 0,0 0 0,0 0 0,0 0 0,0 0 16,0 0-19,0 0 1,0 0 16,0 0-3,0 0-2,0 0-2,0 0-1,0 0-2,0 0 0,0 0-1,0 0-1,0 0 0,0 0-1,0 0 0,0 0 0,0 0 0,0 0 0,0 0-1,0 0 0,0 0 0,0 0 0,0 0 0,0 0 0,0 0 1,0 0-1,0 0 0,0 0 1,0 0-1,0 0 1,0 0-1,0 0 0,0 0 1,0 0 0,0 0 0,0 0 0,0 0 0,0 0 0,0 0 0,-21-3 0,21 3 0,-24 0 0,5 3 0,19-3 0,0 0 0,-18 8 0,18-8-1,0 0 0,0 0 1,0 0-1,0 0 0,0 0 0,0 0 0,0 0 0,0 0 1,0 0-1,0 0 0,0 0 0,0 0 0,0 0 0,0 0 0,0 0 0,0 0 0,0 0 0,0 0 0,0 0 0,0 0-1,0 0-18,0 0 3</inkml:trace>
  <inkml:trace contextRef="#ctx0" brushRef="#br8" timeOffset="1.71939E6">21955 11142 31,'0'0'1,"0"0"0,0 0-1,0 0 16,0 0-2,-8-22-1,0 4-2,8 18-2,0 0-1,0 0-1,0 0-1,0 0-1,0 0-1,-24-13 0,6 7-1,18 6-1,0 0 0,-21 19-1,-3 2 0,0 0 0,3 0 0,2-2 0,4 2-1,4-2 0,11-19 0,0 0 0,-8 18 0,8-18 0,0 0 0,0 0 0,29 13 0,-2-5 0,7-2 0,8-1 0,-2 3 0,-3 2 0,-8 1 0,-8 5 0,-21-16 0,19 18 0,-9 4 0,-10-22 1,3 23 0,-6 1-1,-7-3 0,-9 1 0,-4-4 0,-9 3 0,-3-2-1,17-1-1,-1-5-2,19-13-16,0 0 2</inkml:trace>
  <inkml:trace contextRef="#ctx0" brushRef="#br8" timeOffset="1.72015E6">22037 10798 125,'0'0'0,"0"0"0,0 0 0,0 0 0,0 0 1,0 0 0,0 0 0,0 18 0,5 17 0,3 4 1,3-2 0,2 8-1,3 11 0,3-1 0,4-2 0,4-2 0,-3-4 0,-6-2-1,1-2 1,-3-6-1,-6-8 1,1-3-1,-6-7 0,-5-19 0,0 0 0,0 0 1,0 0 0,0 0 0,0 0 0,5-27 0,-2-10 0,0-8-1,-1-5 0,1-6 0,0-2 0,2 5 0,3 8 0,2 24 0,-10 21 0,0 0 0,0 0 0,19-16 0,-1-2 0,1 12 0,-1 9 0,-18-3 0,24 26 0,-5 4 0,-3-1 0,-3-6 0,-3 1 0,1 0 0,-11-24 0,8 19-2,-8-19-1,0 0-3,0 0-14</inkml:trace>
  <inkml:trace contextRef="#ctx0" brushRef="#br8" timeOffset="1.72022E6">22685 11007 136,'0'0'0,"0"0"0,0 0 0,0 0 1,0 0 1,-10 23-1,7 4 0,6 5 0,5-3 0,-6-3 0,6-2 0,3-3 0,-11-21-1,16 19-2,-16-19-3,21 13-16</inkml:trace>
  <inkml:trace contextRef="#ctx0" brushRef="#br8" timeOffset="1.72028E6">22704 10803 140,'0'0'0,"0"0"0,0 0 0,0 0 0,0 0 0,0 0 0,0 0-1,0 0-2,0 0-17</inkml:trace>
  <inkml:trace contextRef="#ctx0" brushRef="#br8" timeOffset="1.7211E6">22939 10988 125,'0'0'0,"0"0"0,0 0 1,11 21 0,2 11 1,3 2-1,5 6 1,3 0-1,0 0 0,-6-3 0,-2-3 0,-3 0 0,-2 3 0,0-5-1,-6-5 0,-2-6 1,-3-21 0,2 18 0,-2-18 0,0 0-1,0 0 1,0 0-1,0 0 0,0 0 1,-16-26-1,-5-11 0,0-6 0,-3 1 0,6-3 0,4-2 0,7-9 0,7 3 0,5 11 0,8-3 0,6 0 0,2 2 0,-3 12 0,-2 2 0,5 7 0,-2 4 1,2 7-1,0 9 0,-21 2 1,21 5-1,-21-5 1,16 24 0,-5 5 0,-9 3 0,-4-1 17,-14-7-4,-3 3-3,-4 4-2,7-4-2,0-6-1,5-2-1,11-19-18,0 0-2,0 0 1,0 0-15</inkml:trace>
  <inkml:trace contextRef="#ctx0" brushRef="#br8" timeOffset="1.72186E6">23442 10832 122,'0'0'2,"0"0"-1,0 0 0,0 0 1,0 26 0,3 1 0,2 7 0,6-12 0,2 7 0,0 2-1,0 9 0,1-3 1,-12-3 0,1-2-1,-3-3 0,2-5 0,-2-3 0,0-2-1,0-19 1,0 0 0,0 0 0,0 0 0,0 0 0,0 0-1,0 0 0,0 0 0,0 0 0,-23-32 0,-1-13 0,0-13-1,5 10 1,6-13-1,5 1 0,6-1 1,4 8-1,9 3 0,5 10 1,2 5 0,6 4 0,-13 7-1,7 11 0,3-1 1,1 9 0,-1 5 0,-3 3-1,-18-3 1,0 0-1,16 21 1,-5 0 0,-3 3 0,-3 0 0,-10 0 0,-3-1 0,-6 1 1,-1 0 0,-7-3-1,12 0 1,-3 0-1,-3-2 0,16-19 0,0 0-1,0 0-2,0 0-19,0 0 4</inkml:trace>
  <inkml:trace contextRef="#ctx0" brushRef="#br8" timeOffset="1.72192E6">23860 10530 136,'0'0'0,"0"0"0,0 0 1,0 0 0,0 0 1,-13 24 0,5 3 0,3 2-1,2-3 0,3 1 0,3-6 0,-1 0-1,6 0 0,-8-21-2,0 0-1,19 19-19</inkml:trace>
  <inkml:trace contextRef="#ctx0" brushRef="#br8" timeOffset="1.72198E6">23786 10401 31,'0'0'21,"0"0"-5,0 0-2,0 0-2,0 0-3,0 0-2,0 0-2,0 0-3,0 0-18</inkml:trace>
  <inkml:trace contextRef="#ctx0" brushRef="#br8" timeOffset="1.72205E6">24027 10575 120,'0'0'0,"0"0"1,0 19 1,2-1 1,1 1-1,0-1 0,-3-18 0,5 19 0,-5-19-1,0 0 0,0 0 0,3 19 0,-3-19 0,0 0 0,0 0 0,0 0 0,0 0 0,0 0 0,-6-32-1,4-8 0,4 0 0,6 11 0,3 0 0,5 0 0,0 5 0,-16 24 0,18-18 0,-18 18 0,21-3 0,-2 6 0,-1 5 0,4 2 0,-1 3 0,3 3 0,-3 3 0,5 5 0,1 0 0,-12-1-2,7-4-2,1-3-17,7-3 3</inkml:trace>
  <inkml:trace contextRef="#ctx0" brushRef="#br8" timeOffset="1.72282E6">24664 10329 37,'0'0'15,"0"0"-1,-21-16-1,21 16-2,-18-10-1,-3 10-2,2 3-1,-2 10-1,0 3 0,0 7-1,-1 7-1,4 1 0,5-2-1,5-5-1,5-3 0,8 1 0,-5-22-1,16 18 0,-16-18 0,21 11 0,-2-3-1,-1-8 1,-18 0-1,27-14 0,-3-2 0,0 6 0,2-3 17,0-1-20,-4 4 0,-4 5 1,1 5 0,-19 0 1,21 13 17,0 11-20,-2 18 1,-4 6 17,1 2-3,-5 0-2,-3 0-2,-8 6-1,-3 2-1,-7-16-1,-4 1-1,-2 2 0,-7 0-1,-6-6 0,-3-4-1,0-6 0,6-3 0,2-12 0,0-4-1,5-7-17,19-3-2,-15-24-16</inkml:trace>
  <inkml:trace contextRef="#ctx0" brushRef="#br8" timeOffset="1.72288E6">24945 10202 120,'0'0'2,"0"0"-1,0 0 1,0 0 1,0 0 0,0 0 0,0 0 0,0 0 0,21-21-1,6 5 0,2-5-1,5 3 0,-5 2 0,3 0 0,-6 3-1,-7 2-2,-19 11-1,0 0-19,0 0 4</inkml:trace>
  <inkml:trace contextRef="#ctx0" brushRef="#br8" timeOffset="1.72364E6">25000 10395 131,'0'0'1,"0"0"0,0 0 2,0 0 1,0 0-1,30-23 0,4-6 15,-5 5-20,11-3 1,-6 6-2,-5 5-3,-5 6-19</inkml:trace>
  <inkml:trace contextRef="#ctx0" brushRef="#br8" timeOffset="1.72443E6">22381 12017 115,'0'0'0,"0"0"1,-3-21 0,3 21 1,0 0 1,0 0-1,0-21 1,0 21 0,-5-21 0,5 21-1,0 0 0,-21-13 0,0 7 0,2 9-1,-5 5 0,-2-5 0,-3 12 0,0 12 0,0 5-1,5 5 0,5 2 0,4-4 0,4-1 0,3-5 0,5-2 0,3-6 0,6 0 0,-6-21 0,21 13 0,8-10 0,3-6 0,-3-5 0,-3-8 0,1-2 0,-4-6 0,-7-2 0,-2-3 0,-6-8 0,-8 0 1,-3-3 0,-8 8 0,11 32 0,0 0 0,0 0 16,0 0-19,0 0 0,0-18 0,0 18 1,24 10 0,3 14 0,-1 8 0,0 5 0,-2 2 1,-3 4 0,-2 7 0,-3 8 0,-3-5 0,-2 3 0,-6 2 16,-5 13-3,-5-7-3,-3-1-2,-3-7-1,-7-1-1,-6-4-2,-3-9 0,-4-8-1,-4-18-1,6-5 0,-3-8 0,1 5-1,2-8 0,5-14 0,3-7-1,7-11-17,12-10-1,10-3-15</inkml:trace>
  <inkml:trace contextRef="#ctx0" brushRef="#br8" timeOffset="1.72521E6">22632 11943 37,'0'0'17,"0"0"-4,0 0-2,0 0 0,0 0-2,0 0-1,0 0-1,0 0-1,0 0-1,0 0 0,0 0-1,-15 32 0,4 5-1,3 5 0,5-5 0,3-2-1,8-9-1,0 3 0,6-7 0,4-7 0,-18-15 0,24 8-1,5-5 1,0-3-1,-2-11 0,-4 1 0,-2-9 0,-5 1 0,-5-6 1,-8-8 16,-9-15-4,-4 20-2,-6-2-3,-5 3-1,2-3-2,-2 13-1,21 16 0,0 0-1,0 0-1,0 0-17,-19 0 0,19 0 0,0 0-15</inkml:trace>
  <inkml:trace contextRef="#ctx0" brushRef="#br8" timeOffset="1.72527E6">22905 11634 125,'0'0'1,"0"0"0,0 0 1,0 0 1,0 0 0,0 0 0,0 0-1,0 0 0,0 0-1,0 0 0,0 0 1,5 26 0,3 6-1,5 8 0,1 7 17,4 9-4,1-17-3,-3 1-2,-1 3-2,1-9-1,-2-5-1,-1 3-1,0-6-18,0-7-1,-13-19-1</inkml:trace>
  <inkml:trace contextRef="#ctx0" brushRef="#br8" timeOffset="1.72605E6">23431 11703 37,'0'0'18,"0"0"-3,0 0-2,0 0-1,0 0-2,0 0-1,0 0-2,0 0-1,-18-3-1,18 3-1,-21 16 0,2 8-1,3-1-1,3 6 0,0 3 0,2 0-1,1 0 0,7-6 0,0-7 0,3-19-1,6 21 0,-1 0 0,3-2 0,-8-19 0,0 0 0,19 13 0,-1-8 1,1-8-1,-1-7 0,-18 10 0,21-13 0,-5-6 0,-8-7 17,-3-9-4,-2 3-2,-6 6-2,3 26-2,0-18-2,0 18-17,0 0 2,0 0 2,19-6 2,-1 12 1,1 9 1,-11 7 1,2 1 1,1 6 16,5-5-2,2 11-3,4 4-1,-4 1-2,1-3-1,-3 3-1,-6-3-1,-2-3 0,-5 3-1,-3 6 0,-8-6 0,-5-6-1,-9-2 0,-7-5 0,8-3 0,-11-2-1,-5-3 0,3-6 0,5-7 0,0-8 0,10-3 0,19 8 0,-18-21-18,7-14 0,6-7-16</inkml:trace>
  <inkml:trace contextRef="#ctx0" brushRef="#br8" timeOffset="1.72611E6">23736 11650 128,'0'0'0,"0"0"2,0 0 0,0 0 1,0 0 1,0 0-1,10 18 16,1 14-4,2 0-3,-5-1-2,3-2-2,-1 1-2,1-4-1,-6-7-18,6-1-2,-11-18-16</inkml:trace>
  <inkml:trace contextRef="#ctx0" brushRef="#br8" timeOffset="1.72618E6">23752 11390 146,'0'0'2,"0"0"0,-16-21 16,16 21-4,0 0-2,0 0-3,0 0-2,0 0-1,0 0-19,0 0-1,2 19-18</inkml:trace>
  <inkml:trace contextRef="#ctx0" brushRef="#br8" timeOffset="1.72716E6">22061 13155 122,'0'0'0,"0"0"0,0 0 1,0 0 1,5-26 0,3-1 0,5 3 0,3 3-1,5 3 0,9 2 0,1 10 0,1 9 0,-3 8 0,0 5-1,0 7 1,0 4-1,1-3 0,-9-3 0,0 0 0,-3-2 1,-18-19 0,14 21-1,-14-21 0,0 0 0,0 0 0,8 18 1,-8-18 0,0 0-1,0 0 0,0 0 0,-19 6 0,-5-4 0,0-2 0,-5 0 0,6 0 0,-1 3 1,0 5 0,-3 2 0,1 9 0,2 7 0,3 1 0,5-1 0,6-2 0,10-24 0,-6 19-1,6-19 0,0 0 0,24 13 1,8-5-1,2-8 0,11-11 1,0-10-1,0-8 0,-8-3 0,-5-2-1,-6 2-1,-2 0-3,-3 0-17,-5 1 3</inkml:trace>
  <inkml:trace contextRef="#ctx0" brushRef="#br8" timeOffset="1.72795E6">22659 12930 131,'0'0'0,"0"0"0,0 0 1,-3 32 0,3 10 0,8 1 1,3-1 0,-3 3-1,8 3 0,2 7 1,1 1-1,2-6 0,-3-2 0,1-1 0,-6 1 0,0-9 0,-5-4-1,-2-9 0,-6-26 1,5 19 0,-5-19 0,0 0-1,0 0 0,0 0 0,-21-27 0,-1-12 0,-1-1 0,2-13 0,-1-16 0,6 1 0,3-4 0,-3-5 0,8 6 0,6 21 0,4 7 0,6 6 0,-5 8 0,10 3 0,8 2-1,6 3 1,2 5 0,0 5 0,0 6 0,-5 8 0,-5 5 0,-19-8 1,15 18 0,-7 3 16,-5 0-3,-6-2-3,-5 7-2,-7 9-2,-4-3-1,-2-6-1,-3-2-1,3 0-1,21-24-17,0 0-1,-11 18 0,11-18-15</inkml:trace>
  <inkml:trace contextRef="#ctx0" brushRef="#br8" timeOffset="1.72873E6">22995 12954 120,'0'0'0,"0"0"1,0 0 1,13 42 0,0 1 1,3-4-1,0 4 0,3-1 0,-6 0 0,0 3 0,0-2 0,-2-4 0,0-4-1,-4-6 0,-1-5 1,-6-3 0,0-21-1,0 0 0,0 0 0,0 0 0,0 0 0,0 0-1,-21-5 0,-1-14 0,-1-18 0,-4-16 0,1-3-1,2-12 1,5-12 0,9 9 0,2-3 0,5 0 0,8 10 0,9 14-1,7 8 1,5 10 0,1 13 0,2 9 0,0 7 0,0 8 0,-2 9 0,-27-14 1,18 29 0,-10 2 16,-11 14-3,-7-5-3,-6-5-2,3-14-2,-3 3-2,0-1 0,0-4-18,16-19 0,-18 13 1,18-13-18,0 0 4</inkml:trace>
  <inkml:trace contextRef="#ctx0" brushRef="#br8" timeOffset="1.7288E6">23336 12663 120,'0'0'1,"0"0"0,0 0 1,0 0 1,0 0 0,21 0 1,6 8-1,2 2 0,3 6 0,-1 0-2,-12 3 1,0 2-1,-6-3 0,3 4 0,-16-22 0,10 18 0,-10-18 0,0 0 0,0 0 16,0 0-3,0 0-3,0 0-2,0 0-2,0 0-2,-24 11-1,-2-3 0,-1 8-17,-2 5 2,3 2 2,2-9 2,24-14 1,-21 24 2,8-3 0,5-3 1,8-18 1,-3 21 0,3-21 1,0 0 0,19 8 0,10-10 0,10-12 0,-4 7 0,5-7-2,-1-4 0,-4 2-1,-1-5-3,-5-3-14</inkml:trace>
  <inkml:trace contextRef="#ctx0" brushRef="#br8" timeOffset="1.72887E6">23760 12785 120,'0'0'1,"0"0"1,0 0 0,-3 21 1,0 3 0,3-3 0,3 0 0,2 3 0,-5-24 0,0 0-1,6 18 0,-6-18 0,0 0 16,0 0-4,0 0-2,0 0-3,0 0-2,0 0-1,0 0-1,0 0-1,2-31-1,1-6-1,-1 2 0,1-5 0,2 9-1,6-1-16,2-10 0,0 7 1,3 3 0,0 9-15</inkml:trace>
  <inkml:trace contextRef="#ctx0" brushRef="#br8" timeOffset="1.72966E6">24035 12507 134,'0'0'2,"0"0"0,0 0 0,0 0 1,0 0 16,0 0-4,21 2-2,0 4-3,0-1-2,-21-5-2,24 11-1,-8 10-1,-16-21-1,18 26 0,-4-5-1,-4 3 0,-10-24-1,13 24 0,-5-3 0,-8-21 0,0 0 0,0 0-1,6 21 0,-6-21 0,0 0 0,0 0 0,0 0 0,0 0 0,-19 8 0,1-2 0,-1-1 0,-5 6 0,3-1 0,-5 3 0,7-2 0,1 2 0,18-13 0,-14 19 0,7 2 0,7-21 1,5 18-1,-5-18 0,24 14 0,5-12 0,-3-2 0,-5-8 0,1-8 0,1-2 0,4-3-18,5-3 1,2 0-1,-2-5-13</inkml:trace>
  <inkml:trace contextRef="#ctx0" brushRef="#br8" timeOffset="1.72972E6">24379 12158 125,'0'0'1,"0"0"1,0 0 1,-3-27 0,3 27 1,0 0-1,0 0 0,0 0 16,0 0-4,5 37-3,9 3-2,7 10-2,0 8-2,3-7-1,-3 2-1,-5-3-1,0-5-1,-6-6-17,1-1 1,-6-12 0,0-5-16</inkml:trace>
  <inkml:trace contextRef="#ctx0" brushRef="#br8" timeOffset="1.7305E6">24305 12488 134,'0'0'2,"0"0"-1,0 0 0,0 0 0,18-13 1,-18 13 0,24-8-1,8-8 0,5 3 0,-3-5 0,-2-4 0,-3 1-1,-5-3 0,0-2 0,-3 2 0,-3 6 0,-2-1 0,-16 19 0,0 0 0,0 0 1,0 0 0,0 0 0,19 5 17,-3 17-4,-6 7-3,3 2-2,-2-2-1,2-2-2,-13-27-1,13 32-1,1-8-1,-14-24-1,16 18 0,-16-18 0,0 0-1,21 0 0,0-5 0,0-6-1,-21 11 0,21-29 0,-2-3-17,-6-13 3,-8 11 3,1 2 2,-4 11 2,-2 21 2,0 0 1,0 0 1,0 0 0,0 0 18,0 0-3,8 19-3,-3 7-1,1 3-2,4-2-1,1-4-1,-11-23-1,8 22-1,-8-22-17,0 0-1,0 0-1,24 10-13</inkml:trace>
  <inkml:trace contextRef="#ctx0" brushRef="#br8" timeOffset="1.73056E6">25093 11917 37,'0'0'19,"0"0"-3,0 0-2,0 0-2,0 0-2,-21-3-1,21 3 15,-21 21-5,5-2-3,3 2-3,5 5-3,8 4-2,2-4-1,1-2-2,2-6-1,-5-18-1,24 24 0,-3-3-1,11 1 0,0 1-1,-16 1 0,2-8 0,6 3 0,-3 4 0,-2 1 0,-6-3 0,-8 1-1,-5-1 0,-8-3 0,-8 1 0,16-19 0,-23 16 0,-9-6 0,-5-2-20,2 3-17</inkml:trace>
  <inkml:trace contextRef="#ctx0" brushRef="#br3" timeOffset="1.84629E6">2940 16682 31,'0'0'0,"0"0"0,0 0 0,0 0 1,0 0 0,0 0-1,0 0 0,0 0 0,0 0 0,0 0 0,0 0 0,0 0 0,0 0 0,0 0 16,0 0-3,0 0-3,0 0-1,0 0-2,0 0-1,0 0-1,0 0-1,0 0 0,0 0-1,0 0 0,0 0-1,0 0 0,0 0-1,18-16 1,3 3-1,3 2 0,0 1 0,0-4 0,-1 1-1,-1-5 0,1-1 0,1-2 1,0-5 0,3-4 0,-4 1-1,-2 3 0,-2 2 0,-3 6 0,-16 18 0,0 0 0,16-19 0,-16 19 0,0 0 0,0 0 0,0 0 0,0 0 0,0 0 0,0 0 0,0 0 0,0 0 0,0 0 0,0 0 0,0 0 0,0 0 0,0 0 0,0 0 0,0 0 0,0 0 0,21-13 0,-21 13 0,0 0 0,0 0 0,0 0 0,0 0 0,0 0 1,0 0 0,0 0 0,0 0-1,0 0 0,0 0 0,18-11 0,-18 11 1,0 0 0,0 0-1,0 0 0,0 0 0,0 0 0,0 0 0,0 0 0,0 0 0,0 0 0,0 0 1,0 0-1,0 0 0,0 0 1,0 0-1,0 0 0,0 0 0,19-8 0,-19 8 0,18-5 0,-18 5 0,22-8 0,-22 8 0,23-5 0,-1-1 0,-1 6 0,0-5 0,-21 5 0,21-2 0,0 2 0,-21 0 0,0 0 0,0 0 0,0 0 0,0 0 0,0 0 0,19 2 0,-19-2 0,0 0 0,0 0 0,0 0 0,18 3 0,-18-3 0,0 0 0,0 0 0,0 0 0,0 0 0,0 0 0,0 0 0,0 0 0,0 0 0,0 0 0,0 0 0,0 0 0,0 0 0,0 0 0,0 0 0,0 0 0,0 0 0,0 0 0,0 0 0,0 0 0,0 0 0,0 0 0,0 0 0,0 0 0,0 0 0,0 0 0,0 0 0,0 0 0,0 0 0,19-3 0,-19 3 0,0 0 0,0 0 0,18-8 0,-18 8 0,0 0 0,0 0 0,0 0 0,19-10 0,-19 10 0,0 0 0,0 0 0,0 0 0,0 0 0,0 0 0,0 0 0,0 0 0,0 0 0,0 0 0,0 0 0,0 0 0,0 0 0,0 0 0,0 0 0,0 0 1,0 0 0,0 0-1,0 0 0,0 0 0,0 0 0,0 0 0,0 0 0,-3 18 1,3-18-1,-10 24 0,-4 2 1,-4 1 0,7 2-1,-7 5 1,-9 1-1,-4 2 0,-4-5 1,6 2 0,3-2-1,-1 5 1,-5 2-1,-2 1 0,0-3 1,2-8-1,5-15 0,6-4 0,21-10 0,0 0 0,0 0 0,0 0 0,0 0 0,0 0-2,0 0-2,0 0-17,0 0 2</inkml:trace>
  <inkml:trace contextRef="#ctx0" brushRef="#br3" timeOffset="1.84719E6">3598 16407 37,'0'0'0,"0"0"0,0 0 15,0 0-2,0 0-1,0 0-2,0 0-2,0 0-1,0 0-2,0 0-1,0 0 0,0 0-1,0 0-1,0 0 0,0 0 0,21-8 0,3-3-1,3 1 0,-1 2 0,1 0 0,2 0-1,3-3 0,2 1 0,3 2 1,-3 0-1,-7 3 0,-6-1 0,-2 4 0,-19 2 0,0 0 0,0 0 1,0 0 0,0 0 0,0 0-1,0 0 1,0 0 0,5 18 0,-5-18-1,0 24 0,-3 0 1,-2 5 0,-6 5 0,-7 1-1,-6-4 1,-8 4 0,3-1-1,3 1 1,-1 4 0,3-2 0,-2 0 0,2 0-1,0 0 0,0-13 1,1-3 0,1 3-1,4-3 0,2-2 0,16-19 0,0 0 0,-13 21 0,13-21-1,0 0-1,0 0-1,0 0-2,0 0-15</inkml:trace>
  <inkml:trace contextRef="#ctx0" brushRef="#br3" timeOffset="1.84886E6">3948 16526 31,'0'0'1,"0"0"0,0 0-1,0 0 0,0 0 0,0 0 17,0 0-3,0 0-3,0 0-1,0 0-2,0 0-1,0 0-2,0 0 0,0 0-1,0 0-1,0 0-1,23-11 0,4 1 0,-1 2-1,-2-3 0,0 3 0,-3 3 0,-21 5-1,21-8 0,-21 8 0,19-3 0,-19 3 0,21 0 0,-21 0 0,0 0 0,0 0 0,0 0 0,0 0 1,0 0 0,0 0 0,13 19 0,-5-1 0,-8 4-1,0 1 0,-3 4 1,-7-1 0,-1 1-1,-2 2 0,-8 8 0,-8 3 1,-11 2 0,0-8-1,-5 6 0,0 2 1,6-2 0,7-6 0,8-4 0,8-9-1,16-21 0,0 0 0,0 0-2,-5 24-19</inkml:trace>
  <inkml:trace contextRef="#ctx0" brushRef="#br3" timeOffset="1.84965E6">4556 16677 31,'0'0'0,"0"0"1,0 0 0,0 0-1,0 0 0,0 0 16,0 0-2,0 0-4,0 0-1,0 0-2,0 0-1,0 0-1,0 0-1,0 0-1,0 0 0,0 0 0,0 0-1,0 26 0,0 3 0,3-2-1,-1-1 0,1-5 0,0-2 0,-3-19 0,0 0-1,0 0 0,0 0 0,0 0 0,0 0-18,0 0 4,0 0 0</inkml:trace>
  <inkml:trace contextRef="#ctx0" brushRef="#br3" timeOffset="1.85071E6">4553 16656 37,'0'0'0,"0"0"0,0 0 15,0 0-2,0 0-2,0 0-2,0 0-1,0 0-2,0 0-1,0 0-1,0 0 0,0 0-1,0 0 0,0 0-1,0 0 0,0 0-1,0 0 0,0 0 0,0 0 0,0 0 0,0 0-1,0 0 0,0 0 0,0 0 0,0 0 0,0 0 0,0 0 0,0 0 0,0 0 0,0 0 0,22-6 0,-4-2 1,1 3-1,2 2 0,0 3 0,3-5 0,2 0 0,-2-1 0,-3 1 0,-2 5 1,2-2-1,-3-1 0,-18 3 1,19-3-1,-19 3 0,0 0 0,19 0 0,-19 0 0,0 0 0,21-2 0,-21 2 0,0 0 0,18 0 0,-18 0 0,0 0 0,0 0 0,0 0 0,0 0 0,0 0 0,0 0 0,0 0 0,0 0 0,0 0 0,0 0 0,19 2 0,-19-2 0,0 0 1,0 0-1,0 0 0,0 0 0,0 0 0,0 0 0,0 0 1,0 0-1,0 0 0,13 19 0,-13-19 0,13 26 0,-5-2 0,0 0 0,-3-3 0,-2-2 0,-3-19 0,5 21 0,-5-3 0,0-18 0,0 0 0,0 0 0,0 19 0,0-19 0,0 0 0,0 0 0,0 0 0,0 0 0,-5 18 0,5-18 1,0 0 0,0 0-1,0 0 0,-19 19 1,1-9 0,-6-12 0,0 2 0,1 0-1,-4 0 0,-5 2 1,-5 9 0,3-3 0,2 0 0,6 5 0,2-5 0,24-8 0,-21 5 0,21-5 0,-19 6 0,19-6 0,0 0 0,-21 2-1,21-2 0,-19 0 1,19 0-1,0 0 0,0 0 0,0 0 0,0 0-2,0 0-1,0 0-3,0 0-16</inkml:trace>
  <inkml:trace contextRef="#ctx0" brushRef="#br3" timeOffset="1.85172E6">5011 16629 37,'0'0'0,"0"0"0,0 0 0,0 0 15,0 0-2,0 0-2,0 0-2,0 0-1,0 0-2,0 0-1,0 0-1,0 0 0,0 0-1,0 0-1,0 0 0,0 0-1,0 0 0,0 0 0,0 0 0,19-3 0,-1-2 0,6 0-1,0-6 1,5 6 0,-3-3-1,-26 8 0,27-11 0,-1 3 0,-4 3 0,1 0 0,-4 2 0,-1 3 0,-18 0 0,22-2 0,-22 2 0,18 0 0,-18 0 0,0 0 0,0 0 0,0 0 0,0 0 0,0 0 0,0 0 1,0 0 0,0 0 0,0 0-1,0 0 0,19 5 0,-19-5 0,0 0 1,0 0 0,0 0-1,18 18 0,-18-18 0,13 22 0,-13-22 0,11 18 0,-11-18 0,8 21 0,0-2 0,-3-1 0,-2 1 0,-3-19 0,5 18 0,-5-18 0,0 0 0,0 0 0,3 22 0,-3-22 0,0 0 1,0 0 0,-6 21 0,6-21 0,-10 21 0,10-21 0,-21 21 0,-8-5 0,-3-6-1,0 4 0,6-9 0,-11 3 0,-3-11 0,0 3 0,3 3 0,8 2 1,3-2 0,4 0 0,22-3 0,-18 7-1,18-7 0,0 0 0,0 0 0,0 0 0,0 0 0,0 0-1,-8 22-2,8-22-18</inkml:trace>
  <inkml:trace contextRef="#ctx0" brushRef="#br3" timeOffset="1.85284E6">4628 16605 31,'0'0'1,"0"0"0,0 0-1,0 0 0,0 0 0,0 0 16,0 0-2,0 0-3,0 0-2,0 0-1,0 0-2,0 0-1,0 0-1,0-21-1,2 3 0,-2 18-1,0-27 0,0 3-1,-2 3 0,-4 0 0,4-3 0,-1 6 0,-2-6 0,5 24 0,0 0 1,0 0-1,0 0 0,0 0 0,0 0 0,0 0 0,0 0-1,0 0 0,0 0 0,0 0 0,0 0 0,0 0 0,0 0 0,0 0 0,0 0 0,0 0 0,21-16 0,-3 5 0,1 3 0,-1 0 0,4 3 0,-1 3 0,0-1 0,0 0 0,3 1 0,2 2 0,3-3 0,-2 3 0,-1 0 0,-2-3 0,-3 1 0,-21 2 0,19-6 0,-19 6 0,18-5 0,-18 5 0,0 0 0,0 0 0,0 0 0,0 0 0,19-8 0,-19 8 0,0 0 0,0 0 0,0 0 0,0 0 0,0 0 0,0 0 1,0 0 0,0 0 0,0 0 0,0 0-1,0 0 0,0 0 0,0 0 0,18 0 0,-18 0 0,0 0 0,0 0 0,0 0 0,0 0 0,0 0 1,0 0 0,16 29 0,-2-2 0,-7-1 0,1 9 0,-2-1 0,-4-2 0,1-6-1,-3 1 0,3-4 1,-3 1 0,0-24-1,2 24 0,-2-24 0,0 0 0,0 0 0,0 0 0,0 0-2,0 0-19</inkml:trace>
  <inkml:trace contextRef="#ctx0" brushRef="#br3" timeOffset="1.85569E6">2873 17103 37,'0'0'15,"0"0"-1,0 0-3,0 0-1,0 0-1,0 0-1,0 0-2,0 0-1,0 0-1,0 0-1,0 0 0,0 0-1,8 31 0,0 1-1,3 10 0,-1-2 0,4-3 1,-6 0-1,5 3 0,-5 5 0,-3-3 0,0-5-1,1-5 0,-4-11 0,1 3 1,-3-24-1,0 0 1,0 0 0,0 0 0,0 19 0,0-19 0,0 0 0,0 0 0,0 0 0,0 0 0,-3-32-1,6 0 0,2-2 0,6-1 0,7 6 0,6 5 0,3 6 0,-4 5 0,-1 7 0,-1 4 0,-3 2 0,3 2 0,-21-2-1,22 11 0,-22-11 1,18 16 0,-18-16 0,13 29 0,-5 0 0,-8 3 0,-8-6 0,-8 3 0,-2-2 0,-6-1 0,-8 1 0,1 2 0,-1 0 0,5-11 0,6-10 0,21-8 0,0 0-2,0 0-2,-13-21-17</inkml:trace>
  <inkml:trace contextRef="#ctx0" brushRef="#br3" timeOffset="1.85648E6">3358 17375 120,'0'0'1,"0"0"0,0 0 0,0 0 1,0 0 0,-6 29 1,4 3-1,2 0-1,0 0 0,0-3 0,5 0 0,-2-3 0,2-7 0,0-1-1,-5-18 1,0 0 0,0 0 0,0 0-1,19 11 0,-19-11 0,21-8 0,-3-5 1,4-1-1,-7-4 0,-1-1 0,-1-2 0,-13 21 0,10-26 1,-10 26-1,11-24 1,-11 24-1,0 0-1,0 0 1,0 0-1,0 0 1,0 0 0,0 0 0,0 0 0,19 16 0,-6 5 0,-13-21 0,16 29 0,-6-5 0,6 0 0,-5-3-2,-11-21-2,21 18-17</inkml:trace>
  <inkml:trace contextRef="#ctx0" brushRef="#br3" timeOffset="1.85656E6">3741 17510 120,'0'0'0,"0"0"1,0 0 1,0 0 0,0 0 1,5 21 0,1 0-1,-6-21 0,8 22-1,-8-22 0,5 18 0,-5-18-1,8 21-3,3 0-18</inkml:trace>
  <inkml:trace contextRef="#ctx0" brushRef="#br3" timeOffset="1.85662E6">3744 17298 138,'0'0'1,"0"0"0,0 0-1,0 0 0,0 0 0,0 0 0,0 0-1,0 0-3,0 0-17</inkml:trace>
  <inkml:trace contextRef="#ctx0" brushRef="#br3" timeOffset="1.85742E6">3889 17153 134,'0'0'0,"0"0"1,0 0 0,0 0 0,0 18 0,3 12 1,2 7 0,9-6 0,-1 9-1,0 8 1,0-1-2,0-4 0,9-1 1,-4-10-1,1 2 0,-1-5-1,-2 0-2,-3 0-19</inkml:trace>
  <inkml:trace contextRef="#ctx0" brushRef="#br3" timeOffset="1.85823E6">4543 17293 37,'0'0'0,"0"0"17,0 0-3,-19-2-2,-2 2-2,0 5-1,-3 0-2,-2 6-1,26-11-1,-24 18 0,3 3-1,0 6-1,5 2 0,0 5-1,3-2 0,7 0-1,-2 0 0,8-3-1,6-11 1,-6-18-1,8 21 1,-8-21-1,18 19 0,-18-19 0,21 3 1,6-3-1,-1-8 0,-2-3 0,-3-5 1,-2-5-1,-3-5 0,-3-6 0,-3-3 0,-2 1 0,-2-3 0,-4 3 0,-4-9-1,-4-7 0,-2 2 1,-2 3 0,-3 3 0,-3 5 0,3 10 1,-1 6 0,14 21 1,0 0 0,0 0-1,0 0 0,0 0 0,0 0-1,-2 29 0,7 14 0,6 4 0,2 1 1,3-3-1,2-3 0,-5-2 1,6-6-1,-6-2 0,3-3-1,0-5-1,0-5-2,0-1-18,-1 1 3</inkml:trace>
  <inkml:trace contextRef="#ctx0" brushRef="#br3" timeOffset="1.8583E6">4749 17314 125,'0'0'1,"0"0"0,0 0 1,0 0 0,0 24 1,3 8-1,0 2 0,2-2 0,3-3 0,-6-2-1,6-6 0,0 0-1,-8-21 1,0 0-1,14 18-3,-14-18-2,18 6-17</inkml:trace>
  <inkml:trace contextRef="#ctx0" brushRef="#br3" timeOffset="1.85837E6">4718 17121 125,'0'0'1,"0"0"1,0 0 0,0 0 0,0 0 0,0 0-1,0 0 0,0 0-2,0 0-2,0 0-18</inkml:trace>
  <inkml:trace contextRef="#ctx0" brushRef="#br3" timeOffset="1.85843E6">5006 17335 122,'0'0'1,"0"0"1,0 0 1,3 27 0,-1 5 0,1-1 0,2-1 0,-2-7-1,2 1 0,0-5 0,-2-1-1,-3-18 0,0 0 0,0 21-1,0-21 1,0 0-1,0 0 1,0 0-1,0 0 1,0 0 0,0 0-1,0 0 0,0 0 0,5-29 0,1-10 0,2-6 0,5 5 0,0 6 0,3 7-1,-3 6 1,-13 21 0,0 0 0,21-13-1,6 7 1,-9 12 0,-18-6 0,0 0 1,21 21-1,1 0 0,1 3-2,1 2 0,3 1-2,-1-6-18,-2 0 3</inkml:trace>
  <inkml:trace contextRef="#ctx0" brushRef="#br3" timeOffset="1.85925E6">5638 17335 37,'0'0'16,"0"0"-1,0 0-2,-10-26-2,-1 5-1,-2 2 0,13 19-2,0 0-1,-19-10 15,-2 20-20,0 6 15,2 11-3,4 2-3,7 8-2,2 5-18,1-7 18,8-6-2,2-8-18,3 3 19,-8-24-18,21 13 18,6-13-1,-6-5-2,-21 5-18,18-16 3,-18 16 2,16-24 2,-8 0 1,3 3 1,-6 2 1,-5 19 1,8-21 0,-8 21 1,13-18 0,-13 18 0,0 0 0,21-8 0,0 5 1,6 19 16,2 16-3,0-1-3,-2 4-2,-4 7-1,-1 3-1,-4 5-2,3 9 0,-8-17-1,-7 6 0,-1 5-1,-16-3 0,1 0-1,-3-5 0,-1 3 0,-7-14 0,0-5-1,-5-2 0,-11-9 0,-3-2 0,6-16-19,-9-11-18</inkml:trace>
  <inkml:trace contextRef="#ctx0" brushRef="#br3" timeOffset="1.86007E6">6260 17359 120,'0'0'1,"0"0"-1,0 0 0,0 0 0,0 0 1,5 29 0,1 8 1,-1-7 0,3-1 0,-3 0 0,0-3 0,-5-26 0,3 19 0,-3-19 0,0 0-1,0 0 1,3 18-1,-3-18 0,0 0 0,0 0 1,0 0-1,0 0-1,-8-24 0,5-5 1,-2-8-1,5 0 0,0 3 0,0-1 0,2 1 0,4 2 0,2 3 0,2 3 0,-10 26 0,0 0 0,21-6 0,3 17 0,0 10 0,-3 6-1,-2 2 1,-6 13 0,0 0 0,-2-2 0,-6-8 0,0-6 0,1-4 0,-6-22 0,0 0 0,0 0 0,0 0 0,0 0 1,0 0-1,0 0 1,5-30 0,3-7 0,0 0-1,-3 6 0,3-1 0,0 8 0,0 3 0,-8 21 0,0 0 0,0 0-1,0 0 1,21-5-1,0 7 1,0 9 0,-21-11 0,22 29 0,-4 3 0,-5-6 0,-2 6 0,-3-8 0,-3-6-3,-5-18-2,11 21-16</inkml:trace>
  <inkml:trace contextRef="#ctx0" brushRef="#br3" timeOffset="1.86014E6">6750 17246 122,'0'0'0,"0"0"1,0 0 2,0 0 0,0 0 0,21 2 0,8 1 0,-3 5 0,-7 8 0,5 0-1,-1-3 0,1 5 0,0-2-1,-5 5 16,-6 3-3,-3-5-3,-10-19-2,0 0-18,0 0 18,8 18-2,-8-18-1,0 0-1,0 0-18,-24 19 19,-7-3-1,10-9-17,-3 12 18,0 0-1,3-4-1,5 4-17,16-19 19,-8 24-1,8-24-1,-3 18-17,3-18 19,19 16-18,2-11 19,11-10-2,-1-5-1,7-14-18,-4-5-1,-8 0-1,-4-6-13</inkml:trace>
  <inkml:trace contextRef="#ctx0" brushRef="#br3" timeOffset="1.86097E6">7117 17026 37,'0'0'18,"0"0"-2,0 0-2,0 0-1,0 0-3,-8 18-1,6 6-1,-1 11-2,3 10-1,8 5-1,3-5 16,4 8-4,9 5-4,3-5-2,-3-3-18,-1-5 1,-4-10 18,-3-9-21,-6-7-2,-10-19-15,0 0 3</inkml:trace>
  <inkml:trace contextRef="#ctx0" brushRef="#br3" timeOffset="1.86179E6">7043 17320 128,'0'0'1,"0"0"1,0 0 0,0 0 1,0 0-1,0 0 0,0 0 0,0 0 0,0 0 0,21 2 0,6 6-1,5-3 0,5 1 0,5 2 0,-5-3 0,3-2-1,-3 5 0,0-6 0,-3 1 0,-5-3 0,-2-11 0,-9 9 0,1-6 0,-19 8 0,24-14 0,-24 14 0,21-23 1,-11 2-1,1-3 0,-6-3 0,-2 6 0,-3 21 0,0 0 17,-3-18-4,3 18-2,0 0-2,0 0-2,0 0-1,-18 18-2,4 6-1,4-6 0,2 6-1,0 8 0,8-8-1,-3 5 0,3 0 0,6 3 0,-1-8 0,3 5-1,0-11 1,-8-18-1,18 16 0,1-11 0,-19-5-17,29-10 1,-3-1 2,-2-7 2,0 2 1,-13-5 0,7 2-13,1-2 5,-19 21 3,23-24 4,-1 14 2,-22 10 2,0 0 2,0 0 18,0 0-1,18 2-1,-18-2-1,0 0-1,0 0-1,-2 21-1,9-2-2,-7-19 0,0 0-1,3 18 0,-3-18-1,0 0 1,0 0-1,0 0 0,0 0 16,0 0-3,0 0-3,0 0-3,-13-31-2,13 31-1,0-22-1,0 22-1,0-34-1,8 5-1,8 0-16,2-8 19,9 13-18,-4-5 3,-4 8 2,-19 21-1,0 0 0,0 0-1,19-13-15</inkml:trace>
  <inkml:trace contextRef="#ctx0" brushRef="#br3" timeOffset="1.86186E6">8062 17156 37,'0'0'18,"0"0"-2,0 0-1,0 0-2,0 18 15,5 11-6,-8 0-4,11 0-4,0-5-2,0 3-3,-2-6-2,-6-21-1,8 21-1,-3 0-1,-5-21-20,0 0-3</inkml:trace>
  <inkml:trace contextRef="#ctx0" brushRef="#br3" timeOffset="1.86192E6">8009 16904 136,'0'0'1,"0"0"0,0 0 0,0 0 0,0 0-1,0 0 0,0 0-4</inkml:trace>
  <inkml:trace contextRef="#ctx0" brushRef="#br3" timeOffset="1.86275E6">8255 17156 125,'0'0'1,"0"0"-1,0 0 1,0 0 0,0 0 1,19 0 0,-19 0 0,26 18 0,-5-2 0,0 0-1,-2 2 0,-1 1 0,1 2 0,-19-21 0,18 16 0,-18-16-1,0 0 0,0 0 1,0 0-1,14 21 1,-14-21-1,0 0 0,0 0 0,0 0 0,0 0 0,0 0 0,-19 8 0,1-3 0,18-5 0,-19 14 0,19-14 0,-21 18 1,5 1 0,0 4 1,6 7 16,2-12-4,5 1-3,3-19-2,0 0-1,0 0-2,0 0-1,21-6-1,0-12-1,3-3-1,3-6 0,2 6-1,0 2-17,0-2 1,-8 0-1,6 3-14</inkml:trace>
  <inkml:trace contextRef="#ctx0" brushRef="#br3" timeOffset="1.86282E6">8713 16957 125,'0'0'2,"0"0"1,0 0 1,0 0 17,0 0-4,0 0-4,0 0-2,0 0-2,0 0-2,-11 45-2,6-13-1,7 15 0,1 1-1,5 8-1,0-11 0,-3-6-1,3 1 0,0-8 0,3-11-19,-3 3-1,-8-24-16</inkml:trace>
  <inkml:trace contextRef="#ctx0" brushRef="#br3" timeOffset="1.86289E6">9125 17018 131,'0'0'2,"0"0"1,-21-11 0,0 3 17,0 14-4,-5 2-3,2 5-3,5 3-1,-2 10-2,2 3-2,6-7-1,5 4 0,3 0-1,5 4-1,8-9 0,3-3-1,-11-18 0,26 24 0,6-8 0,-6-3 0,-2-2-1,0 2 0,-3-2 0,-21-11 0,0 0 0,19 10 0,-19-10 0,0 0 0,7 19 0,-7-19 0,-5 21 0,-5 0 0,-6-2 0,-11-4 0,6 1-17,-8 3 1,3-11-1,4-3-15</inkml:trace>
  <inkml:trace contextRef="#ctx0" brushRef="#br3" timeOffset="1.8637E6">9274 17182 122,'0'0'1,"0"0"2,0 0 0,0 0 1,0 0 0,0 0-1,0 0 0,0 0 16,0 0-4,0 0-3,18 0-2,6 0-2,-24 0-2,29-8-1,3 3-1,0-3 0,-6 3-1,0-3-1,-4-3-17,-4 3-1,-18 8 1,0 0-15</inkml:trace>
  <inkml:trace contextRef="#ctx0" brushRef="#br3" timeOffset="1.86377E6">9215 17420 138,'0'0'2,"0"0"-1,0 0 0,0 0 1,19 0 17,7-5-4,6 0-19,0-3 0,0-3 0,-3-2-2,-3 5-19</inkml:trace>
  <inkml:trace contextRef="#ctx0" brushRef="#br3" timeOffset="1.86501E6">5263 17780 37,'0'0'15,"0"0"-2,0 0-2,0 0 0,0 0-2,0 0-2,-22-16 0,22 16-1,0 0 0,0 0-2,-21-5 0,3 7-1,-1 9 0,19-11-1,-21 13 0,5 11-1,3 3 0,2 10 0,3 2 0,8-4 0,6-9-1,7 1 0,0-4 0,6-4 1,-19-19-1,31 8 0,-1 0 0,4-3 1,0 0-1,-2-7 1,-3-6-1,-5 5-2,-3-7-2,-2-1-17</inkml:trace>
  <inkml:trace contextRef="#ctx0" brushRef="#br3" timeOffset="1.86585E6">5487 17812 122,'0'0'1,"0"0"1,0 0 1,0 0 0,0 0 0,0 0-1,0 0 0,0 0 0,0 0 0,0 0-1,6 26 0,4 6 0,-2 2 0,11 1-1,-1-6 0,-2-3 0,3-7 0,-1-6 0,-18-13 0,0 0 0,19 13-2,-19-13 0,0 0-2,21 0-1,-21 0-15,13-21 2,-13 21 4</inkml:trace>
  <inkml:trace contextRef="#ctx0" brushRef="#br3" timeOffset="1.86592E6">5673 17873 37,'0'0'0,"0"0"17,0 0-3,0 0-1,0 0-3,0 0-1,-3 18-1,0 11-2,3 3 0,3 0-1,2 7-2,3 4 0,-2 2 0,4 8-1,1-3 0,2-2 0,3-3-1,0-6 0,-6 1-1,3-8-4,-2-1-18</inkml:trace>
  <inkml:trace contextRef="#ctx0" brushRef="#br3" timeOffset="1.86599E6">6085 17658 115,'0'0'1,"0"0"0,0 0 1,0 0 1,0 0 0,0 0 0,-5 32 1,2 10-1,6-15 0,0 7-1,2 9 0,6 2 0,2-3 0,-3-2-1,-2-1 0,3-10-1,0 3 0,-4-8 0,-1-6-1,-6-18-2,0 0-2,0 0-16</inkml:trace>
  <inkml:trace contextRef="#ctx0" brushRef="#br3" timeOffset="1.86683E6">5943 17965 122,'0'0'1,"0"0"0,0 0 0,0 0 1,0 0-1,0 0 1,0 0-1,23 3 0,-4-6 0,10-10 0,3-3 0,2-2-1,1 2 0,-6 2 0,-3 1 0,-5 3 1,-2 2-1,-19 8 0,21-8 0,0 5 0,-2 0 0,-1 3 0,1 3 0,-1 5 0,-18-8 0,24 21 1,-5 0 0,-4 1 1,-4 4 0,0-2-1,2 2 0,-3-5 0,-2 1 0,-8-22 0,0 0 0,11 21-1,-11-21 0,24 18 1,-6-12-1,3-4 1,1-4 0,-22 2-1,21-19 1,0 1-1,-8-6 0,-2-8 0,-6 8 0,-2-10 0,-1-1 0,-7 9 0,5 26 0,-26-19 1,-1 1 0,-5 7-1,1 3 17,-12 11-4,6 0-19,3 2 0,13 6 0,5 7-4,10 3-17</inkml:trace>
  <inkml:trace contextRef="#ctx0" brushRef="#br3" timeOffset="1.8669E6">7038 17814 115,'0'0'1,"0"0"1,0 0 1,0 0 0,0 0 0,0 0 0,0 0 0,-24 6 0,3-9 0,-3 6 0,0 7 0,3 6-1,0 3 0,13-1 16,0 6-4,8-24-3,-5 19-2,5-1-2,-3 1-1,3-19-1,27 15-1,7-1-17,3-6 19,0 7-2,-5-4 0,-6-3-1,-2 11-1,-8 2 0,-16-21-1,16 23 0,-11-1 0,-5-1 0,-5 0 0,-3-2-1,8-19 0,-16 21 0,-5-11-16,2-12 1,1-9 1,18 11-1</inkml:trace>
  <inkml:trace contextRef="#ctx0" brushRef="#br3" timeOffset="1.86775E6">7244 17732 125,'0'0'1,"0"0"1,0 0 2,0 0-1,0 0 1,0 0-1,-5 22 0,5 4 16,8 6-4,0 5-3,2 5-2,1 3-2,2 0-2,0-5-1,-2 2-1,-3 0-1,-3 6-1,6-11 0,-6-3-17,8-10-2,-2-5-16</inkml:trace>
  <inkml:trace contextRef="#ctx0" brushRef="#br3" timeOffset="1.86782E6">7549 17828 128,'0'0'2,"0"0"0,0 0 1,0 0 0,0 0 0,0 0 16,-24 23-3,24-23-3,-21 30-3,7-9-2,-4 3-2,5-1-1,-6 1-1,3-3 0,-2 0-2,18-21 0,0 0 0,-21 16-1,21-16 0,-8 22 0,8-22 0,0 0 0,0 0-1,0 0 0,18 10 0,3 3 1,3-2-1,0-6 0,-3 0 0,8-5 0,-2 3 0,2 5 0,5 3 0,1 5 0,-6-11 0,-29-5 0,26 13 0,-26-13 0,0 0-18,0 0-19</inkml:trace>
  <inkml:trace contextRef="#ctx0" brushRef="#br3" timeOffset="1.86789E6">7879 18034 128,'0'0'1,"0"0"0,0 0 0,0 0 1,0 0 0,0 0-1,0 0 1,14-21-1,-1-3 0,-13 24 0,13-24 0,-5 6 0,-3-6 0,0 0-1,-5 3 0,3 0 0,-3 21 0,0 0 1,0 0 0,0 0 0,0 0 0,0 0 0,0 0 0,0 0 0,-18-3 0,7 22 16,3 28-3,8-10-3,3 0-2,-1 3-2,6-6-1,-2 6-1,7-13-1,0-6-1,11-13 0,5-14-1,0 4-1,0-12 0,-5 1-19,0-5-18</inkml:trace>
  <inkml:trace contextRef="#ctx0" brushRef="#br3" timeOffset="1.86873E6">8258 17603 122,'0'0'1,"0"0"2,0 0 0,0 0 0,0 0 0,-14 18 0,6 11 0,6 11 0,-1 2-1,6-13 16,7 19-3,-2 8-3,6 2-2,-4-13-2,1 2-2,2-2-1,-2 3-1,-4-14-1,7-2-18,-1 3-2,0-14-16</inkml:trace>
  <inkml:trace contextRef="#ctx0" brushRef="#br3" timeOffset="1.8696E6">8594 17994 128,'0'0'1,"0"0"0,0 0-1,0 0 1,0 0 1,0 0-1,0 0 1,0 0-1,0 0 0,0 0 0,21-24 0,-3 1 0,1-4-1,-6 3 1,-2 3-1,-3 3 0,-8 18 0,0 0 0,0 0 0,0 0 0,0 0 0,0 0 0,0 0 0,-19-8 0,1 0 0,-1 5 0,19 3 0,-18 37 0,4 0 1,4 0-1,10 0 1,0 3-1,8 0 1,0-3 0,5-8 0,5-5 0,9 0-1,-3-11 0,-3-11 0,3-10 0,2-10 0,3-9-2,6 1-3,-4 2-16,1-5 2,-8 5 3,-3-5 4</inkml:trace>
  <inkml:trace contextRef="#ctx0" brushRef="#br3" timeOffset="1.86967E6">8972 17589 128,'0'0'2,"0"0"-1,0 0 1,0 0 0,0 0 1,0 0-1,0 32 1,3 13-1,5 8 0,5-11 16,8 25-3,0-7-3,-2-9-3,-6-14-1,3 10-2,0-12-1,-8-1-1,2-15-18,1 2-1,-11-21 0,5 21-15,-5-21 5,0 0 5</inkml:trace>
  <inkml:trace contextRef="#ctx0" brushRef="#br3" timeOffset="1.86974E6">8922 17997 125,'0'0'3,"0"0"-1,0 0 0,0 0 0,0 0-1,0 0 1,10-21 0,9-3-1,10 0 0,5 3 0,1-5-1,2 7 0,-5 11 0,-6 0 0,0-5 0,-4 8 0,1-11 0,7 5-3,-4-2-1,3 0-16,-8-3 2</inkml:trace>
  <inkml:trace contextRef="#ctx0" brushRef="#br3" timeOffset="1.86981E6">9424 17719 37,'0'0'15,"0"0"-1,0 0-1,0 0-2,-15 24 0,1 5-2,14-29-1,-18 29-1,-1 3-1,1 8 15,-1 7-4,3-2-3,8-2-3,1 2-2,17 5-2,3-11-1,1 1-1,1-11-1,-4-10-1,-11-19-1,21 8 0,6-16-1,-4-16 0,4 5 0,-9-12 0,-2-1 0,-2 3-1,-7-3 0,-4-5 0,-8-11 0,-8 6 0,-3 2 0,-11 17-16,1-1 20,-9 3-18,1 13 3,5 2 1,5 1 0,24 5-1,0 0-16</inkml:trace>
  <inkml:trace contextRef="#ctx0" brushRef="#br3" timeOffset="1.87061E6">9594 17820 128,'0'0'0,"0"0"1,0 0 0,0 0 0,0 0 1,0 0 0,0 0 0,0 0 1,0 0 0,16 26 16,0 24-4,-3-10-2,-3-3-3,1-5-2,0-8-2,-6 0-1,-3 5-1,1-8-1,-3-21 0,0 0-1,-3 24 0,3-24-1,0 0 0,0 0 0,0 0 0,0 0 0,0 0 0,0 0-1,0 0 0,0 0 0,14-37 0,-4 5 0,-2-5 0,3-8 0,2 0 0,3 10 0,2 4 0,1 2 0,-1 2 0,4 1 0,-1 12 0,0 12 0,0-1 0,-2 11 1,-19-8-1,0 0 0,18 27 0,-5 7 0,-5 19 0,-2 0 0,-4-11 0,4-5 0,-4-8 0,1-5 0,2-5 0,-5-19 0,3 23-20,-3-23-18</inkml:trace>
  <inkml:trace contextRef="#ctx0" brushRef="#br9" timeOffset="2.00802E6">2918 11409 31,'0'0'1,"0"0"0,0 0-1,0 0 0,0 0 16,0 0-2,0 0-3,0 0-1,0 0-2,-2 18-1,-1 4-2,3-22 0,3 26 0,-3 6-1,0 5-1,0 8 0,2 2 0,4 4-1,-4 7 0,1 3 0,2-3-1,1 11 1,-1 2-1,0 1 0,0 4 0,1 6 0,-1-5-1,0 5 0,3 8 0,-3-5 0,1-6 0,-1 6 0,-2-19 1,2 0-1,-2 3 1,2-6-1,0-4 1,1-12-1,-1-7 1,3 0-1,-3-6 0,-2-5 0,2-5 0,-2-6 0,-3-18 0,2 22 0,-2-22 0,3 18 0,-3-18-1,0 0-1,0 0-3,0 0-15</inkml:trace>
  <inkml:trace contextRef="#ctx1" brushRef="#br9" timeOffset="-2.39101E10">9358 17592,'0'0,"0"0,0 0,0 0,0 0,0 0,0 0,0 0,0 0,0 0,0 0,0 0,0 0,0 0,0 0,0 0,0 0,0 0,0 0,0 0,0 0,0 0,0 0,0 0,0 0,0 0,0 0,0 0,0 0,0 0,0 0,0 0,0 0,0 0,0 0,0 0,0 0,0 0,0 0,0 0,11 0,-11 0,0 0,13 3,-13-3</inkml:trace>
  <inkml:trace contextRef="#ctx0" brushRef="#br9" timeOffset="2.00975E6">2934 11316 37,'0'0'0,"0"0"0,0 0 16,0 0-2,0 0-3,0 0-1,0 0-2,0 0-1,0 0-1,0 0-1,0 0-1,0 0 0,0 0-1,0 0-1,0 0 0,0 0 0,0 0-1,0 0 0,0 0 0,0 0 0,29 8 0,11-3 0,2-5 0,3 0 0,6-2-1,2-1 1,-3 1-1,-3 2 1,6-6-1,11 4 0,-3-1 0,5 3 1,0 3-1,-5-3 0,5-3 0,5-2 0,3-1 0,6 4 0,-9 4 0,-7 1 0,-1-6 0,6 3 0,-3 3 0,3 0 0,-3-3 0,-10 2 0,-1-4 0,4-6 0,4 0 0,-7 0 0,-1 0 0,-2-3 0,-8 6 0,-5 0 0,-9 2 0,-4 3 0,-6-3 0,-21 3 0,21 6 0,-2-6 0,-19 0 0,18 2 0,-18-2 0,21 3 0,-21-3 0,19 3 0,-19-3 0,0 0 0,0 0 0,0 0 0,0 0 0,0 0 0,0 0 0,0 0 0,0 0 0,0 0 0,0 0 0,0 0 0,0 0 0,0 0 0,0 0 0,0 0 0,0 0 0,0 0 0,0 0 0,0 0 0,0 0 0,0 0 0,0 0 0,0 0 0,0 0 0,0 0 0,0 0 0,0 0 0,0 0 0,0 0 0,0 0 0,0 0 0,0 0 0,0 0 1,0 0 0,3 18-1,-3-18 0,0 24 0,0 0 0,-3 5 0,3 3 0,-5-3 1,2 3 0,-2 2 0,-1 8 0,4 6 0,-3-1 0,-1 4 0,4 2 0,-1 10 0,3-10 0,-3 5-1,-2 8 0,2 3 0,1-5 17,2 15-4,-3 0-2,0-4-2,1 1-2,-4-2-1,-1 8-2,-1-2 0,5 4-1,-5-7-1,5-8 0,1-3-1,2 0 0,0-10 0,2-9 0,-2 4 0,3-4 0,-3 1-1,5-11 0,-2-3 0,-3-7 0,5-6 0,-5-21 0,0 0 0,3 19 0,-3-19 0,0 0-16,0 0 1,0 18 1,0-18 0,0 0-16</inkml:trace>
  <inkml:trace contextRef="#ctx0" brushRef="#br9" timeOffset="2.01062E6">3069 13398 120,'0'0'0,"0"0"0,0 0 0,0 0 0,0 0 0,0 0 1,0 0 0,0 0 0,0 0 0,0 0 1,0 0 0,19-2-1,4-1 0,9 1 1,11-1-1,-1 3 0,3 0 0,0 0 0,10 0-1,1 0 1,15 0 0,4 0-1,-9 0 0,2-3 0,7 1 0,1-1 0,6-2 0,-5 5 0,-11-6 0,6-2 0,-4 1 0,9 4 0,0 3 0,-11 5 0,-8 3 0,-2-3 0,2 3 0,0 0 1,3-2-1,3 1 0,-4-1 0,-7-1 0,-2-5 0,-9 3 1,-2-3-1,-3-3 0,-6 0 0,-7 3 0,-24 0 0,0 0 0,19 0 0,-19 0 0,0 0-3,0 0-20</inkml:trace>
  <inkml:trace contextRef="#ctx0" brushRef="#br9" timeOffset="2.01177E6">3133 11660 31,'0'0'0,"0"0"0,0 0 1,0 0 0,0 0-1,0 0 0,0 0 0,0 0 0,0 0 0,0 0 0,0 0 0,0 0 17,0 0-3,2 21-3,6 3-2,3 3-2,-1 2-1,4 5-1,-4 6-1,1-8 0,-1-1-1,-2 1 0,-2 0-1,-1 0-1,0-3 0,-2-3 0,-1-5 0,-2-21 0,0 0 0,0 0-1,0 0 1,0 0 0,0 0 0,0 0-1,-18-2 0,18 2 0,-26-24 0,7-5 0,3 2 0,3 3 1,2-7-2,3-6 1,3-3 0,2 0 0,3 3 0,6 3 0,-4 2 0,6 0 0,3 6 0,-1-1 0,4 9-1,-14 18 1,18-13-1,1 2 1,-1 11 0,-18 0 0,21 11 0,-21-11 0,19 16 0,-19-16 0,16 21 1,-16-21 0,8 21 0,-8-21 0,5 18 0,-2 6 0,-9-5 0,6-19-1,-8 21 0,-2-3 0,-1 4 0,11-22 0,-13 23 0,2-1 0,6-1 0,3 0 0,4 0 0,-2-21 0,0 0 0,19 21 0,-1-8 0,-18-13 0,21 14 0,1-4 0,-1 1 0,-3-6 0,3-2 0,3-1 0,-5-2 0,-1 3 0,-18-3 0,21 3-2,-21-3-17,0 0 1</inkml:trace>
  <inkml:trace contextRef="#ctx0" brushRef="#br9" timeOffset="2.01262E6">3492 11718 115,'0'0'1,"0"0"0,0 0 1,0 0-1,0 0 1,0 0 0,0 0 0,-7 24-1,4 5 0,8-2 0,3 5 0,3-3-1,-1-6 0,-10-23 1,8 22 0,-8-22-1,0 0 0,0 0 0,21 15 0,-2-7 0,-1-5 0,-18-3 0,24-3 0,-5-7 0,-19 10 0,16-27 0,-6 4 0,-7-4 0,-8 3 0,-6 0 0,-8 3 0,-10 3 0,8-1 0,-5 6 1,-1 2 0,3 4 0,3 1 0,21 6-1,0 0 0,0 0 0,0 0-2,-5 19-18,5-19 2</inkml:trace>
  <inkml:trace contextRef="#ctx0" brushRef="#br9" timeOffset="2.01269E6">3813 11660 31,'0'0'1,"0"0"0,0 0 15,0 0-2,0 0-1,0 0-2,0 0-2,0 0-1,0 0-2,0 0 0,-11 21-2,3 1 0,3 1-1,0 6 0,-1 1-1,4 1 0,2 1 0,-3-6-1,6-4 0,2-1 0,-5-21 0,0 0-1,0 0 0,16 18 0,5-10 1,3-8-1,5-2 0,0-4-1,-5 1-2,0-6-2,-3-2-16,0-5 3</inkml:trace>
  <inkml:trace contextRef="#ctx0" brushRef="#br9" timeOffset="2.01353E6">4053 11615 31,'0'0'1,"0"0"0,0 0-1,0 0 17,0 0-3,0 0-2,0 0-2,0 0-1,0 0-2,0 0-1,0 0-1,0 0-1,0 0 0,0 0-1,0 0-1,3 19 0,2 2 0,3 3 0,0 0-1,-2 2 0,1 3 0,-1 8 0,-1 3-1,3-8 0,-3-9 1,1 1-1,-1-5 0,-5-19 0,0 0 0,5 18 0,-5-18-2,0 0-18,0 0 3</inkml:trace>
  <inkml:trace contextRef="#ctx0" brushRef="#br9" timeOffset="2.0136E6">4244 11570 122,'0'0'0,"0"0"1,0 0 1,0 0 0,0 0 0,0 0 0,-21 24-1,5 5 1,0-2-1,3-1 0,2-2 0,1-3 0,2 0 0,0-2 0,0-1-1,8-18 0,-6 19 0,6-19 0,-5 18 0,5-18 0,3 19 0,-3-19 0,10 18 0,-10-18 0,22 19 0,-1-6 1,3-5 0,5-3-1,2 1 0,6 2-1,-13-1-1,3-1-2,-3-1-16</inkml:trace>
  <inkml:trace contextRef="#ctx0" brushRef="#br9" timeOffset="2.01445E6">4490 11602 128,'0'0'0,"0"0"0,0 0 0,0 0 1,0 21 1,3 0 0,-1 0 0,1 3-1,0 0 1,-1 0 0,-2 2-1,0 3 0,-2 3 0,2 0 0,0-3 0,0-29-1,2 21 0,-2-21 0,8 24 0,3-5 0,-11-19 0,0 0 0,18 13 0,-18-13-1,19 10-1,-1-10-2,-18 0-17,19-10 2</inkml:trace>
  <inkml:trace contextRef="#ctx0" brushRef="#br9" timeOffset="2.01452E6">4725 11565 120,'0'0'1,"0"0"1,0 0 0,0 0 0,0 0 0,-10 24 0,5 5 0,7 3 0,4 2 0,1 3 0,1 3 0,0 2-1,0 0 0,0-10 0,0-5 0,-3-4 0,3 4-1,-2-9-2,-6-18-3,5 19-18</inkml:trace>
  <inkml:trace contextRef="#ctx0" brushRef="#br9" timeOffset="2.01537E6">4998 11983 37,'0'0'16,"0"0"-2,0 0-2,0 0-1,0 0-1,0 0-2,0 0-1,0 0-1,0 0-1,0 0-1,0 0-1,0 0 0,0 0-1,-8-21 0,0-3-1,5-2 0,1-1 0,-1-2 0,-2-3-1,5 3 0,-3 3 0,1-3 0,-1 2 0,3 3 0,0 24 0,0 0 0,0 0 0,0 0 0,0 0 0,0 0 0,21 32 0,-5 2 0,2-4 0,-4-1 0,2 0 0,-1-5 0,1-1 0,-16-23 0,22 14 0,-22-14 0,18 8 0,-18-8 0,0 0 0,19-6 1,-19 6-1,18-16 1,-5-5-1,1-3 0,-4 1 1,-2-4-1,-3-2 1,-2-5-1,-3-11 0,0 0 1,-3-3-1,1 6 0,2 10-1,-3 8-2,3 6-19</inkml:trace>
  <inkml:trace contextRef="#ctx0" brushRef="#br9" timeOffset="2.01622E6">3696 12218 115,'0'0'1,"0"0"0,0 0 0,0 0 1,0 0 0,0 0 0,0 0 0,3 30 0,2 4 0,0 6-1,3-3 0,0-3 0,0 0 0,-2-2-1,-1 5 0,0-2 0,0-1 0,-2-5 0,0-2-1,-1-1-19,-2-26 3</inkml:trace>
  <inkml:trace contextRef="#ctx0" brushRef="#br9" timeOffset="2.01629E6">3831 12152 115,'0'0'2,"0"0"0,0 0 0,0 19 0,0 2 0,3 8 1,2 3-1,6 10 0,2 3 0,3-5 0,0-3-1,0-3 0,-1 1-1,-1-4 0,-4-4 0,1-3-2,-3-3-18</inkml:trace>
  <inkml:trace contextRef="#ctx0" brushRef="#br9" timeOffset="2.01637E6">3776 12488 128,'0'0'0,"0"0"0,0 0 0,0 0 0,0 0 0,0 0 0,18-10 0,11-1 0,6-5 0,2-2 0,0-3-3,5-1-16,0 4 2,-2 2 4,-3 0 2,-10 0 3,-4-2 1</inkml:trace>
  <inkml:trace contextRef="#ctx0" brushRef="#br9" timeOffset="2.01644E6">4262 12126 37,'0'0'17,"0"0"-2,0 0-2,0 0-1,0 0-2,-23 2-1,4 6-2,19-8 0,-21 14-2,2-1-1,19-13 0,-21 21-1,3-2-1,4-1 0,14-18 0,-10 24-1,10-24 0,-3 24 0,3-24 0,0 0 0,19 18-1,-1-2 0,1-5 0,2-6 0,5-2 0,1 2 0,-1 6 0,1-1 0,-3-2 0,-6 3 0,-18-11 0,0 0 0,13 18 0,-10 1 0,-3-19 0,-21 21 0,-8-3-2,0 1-2,2-6-3,3 0-17</inkml:trace>
  <inkml:trace contextRef="#ctx0" brushRef="#br9" timeOffset="2.01739E6">3815 13422 31,'0'0'1,"0"0"15,0 0-2,0 0-2,0 0-2,0 0-1,0 0-2,0 0-1,0 0-1,-8-26-1,3 2-1,2-8 0,1 1-1,2-1 0,0-3-1,0-2 0,-3 3 0,0-6 0,-2-5 0,3 3-1,-4 8 0,4 12 0,2 22 0,0 0 0,-6-21 0,6 21 0,0 0 1,0 0 0,0 0 0,0 0 0,0 0 0,0 0 0,0 0-1,0 0 1,0 0 0,0 0-1,0 0 0,0 0 0,0 0 0,0 0 0,0 0 0,19-5 0,7 2 0,9 3 0,-1-2 0,0-1 0,4 0 0,1 1 0,4-4 0,-9 1 0,-2 0 0,-6 0 0,-5-1 0,-21 6 0,19-2 0,-19 2 0,0 0 0,0 0 0,0 0 2,0 0 0,0 0 0,0 0 0,0 0 0,0 0-1,10 23 0,-2 7 0,-2 1 0,-4 6 0,4 6 16,-1-1-3,0 6-3,0 2-2,1-10-2,-1-9-2,0 1-1,1-3-17,-1-8 2,3-2-2,-8-19-18</inkml:trace>
  <inkml:trace contextRef="#ctx0" brushRef="#br9" timeOffset="2.01857E6">3799 11337 31,'0'0'1,"0"0"0,0 0-1,0 0 17,0 0-3,0 0-2,0 0-2,0 0-2,0 0-1,0 0-1,0 0-2,0 0 0,0 0-1,0 0 0,0 0 0,-5-26-1,0 2 0,0 3 0,2-6-1,0-4 0,1-4 0,-1-4 0,0-1 0,3 3 0,-5-5-1,5-9 0,-3-4 0,1-3 0,-1 2 0,3-8 0,-3 6 0,3 11 0,-2 12 0,-1 9 1,0 7 0,3 19 0,0 0 0,0 0-1,0 0 0,0 0 0,0 0-2,0 0-2,0 0-16</inkml:trace>
  <inkml:trace contextRef="#ctx0" brushRef="#br9" timeOffset="2.01975E6">3694 10345 37,'0'0'0,"0"0"16,0 0-3,0 0-2,0 0-1,0 0-2,0 0-1,0 0-2,0 0-1,0 0 0,0 0-1,0 0 0,0 0-1,10-21 0,1 3 0,2-9-1,3-2 0,8-13 0,5-11 0,10 0-1,4 10 0,-1-4 0,3 4 0,0 1 0,-3 5 0,-5 8 0,-7-3 0,-7 6 0,-1 5 0,-7 2 0,-15 19 0,14-21 0,-14 21 0,0 0 0,0 0 0,0 0 0,0 0 0,0 0 1,0 0 0,0 0 0,0 0 0,0 0-1,0 0 1,0 0-1,0 0 0,0 0 0,0 0 0,0 0 0,0 0 0,0 0 0,16 21 1,-1 3 0,-1 0-1,1 2 0,1 3 0,6 6 0,-4-9 0,3-2 0,-10 5 0,2 3 1,-2-6-1,2 9 1,-3-9-1,4 1 0,-6-6 0,-6 0 0,-2-21 0,3 18 0,-6 1 1,3-19 0,-13 21-1,2 0 1,-7 0 0,-9 6-1,-7-1 1,0 3 0,-1 1 0,1 1 0,-1-4-1,-7 2 1,-5 3 0,2 7 0,5 4-1,-2-4 1,4-4-1,7-6 0,4-3 0,9-7 0,18-19 0,0 0 0,0 0 0,0 0 0,0 0-2,0 0-1,0 0-2,0 0-16</inkml:trace>
  <inkml:trace contextRef="#ctx0" brushRef="#br9" timeOffset="2.0206E6">3813 10160 37,'0'0'0,"0"0"0,0 0 0,0 0 0,0 0 15,0 0-1,0 0-3,0 0-2,0 0-1,0 0-1,13 19-1,-13-19-1,13 21-1,0-3-1,-13-18 0,0 0-1,0 0 0,0 0 0,0 0-1,0 0 0,0 0 0,0 0 0,0 0 0,0 0 0,-2 19 0,2-19-1,0 0 1,-14 18-1,4 1 0,-3-1 0,2 1 0,3-1 0,0 1 0,8-19 0,0 0 0,-10 18 0,10-18 0,0 0 0,0 0 0,0 0 0,0 0-2,0 0-18,0 0 3</inkml:trace>
  <inkml:trace contextRef="#ctx0" brushRef="#br9" timeOffset="2.02146E6">3950 10149 115,'0'0'1,"0"0"0,0 0 0,0 0 1,0 0-1,0 0 0,0 0 0,3-21 0,7-5 0,9-3 0,10 0 0,3 5-1,0 0 0,-1-3 0,-4 6 0,-3 0 0,-6 5 0,-18 16 0,0 0-2,19-13-16,-19 13 2,0 0 2</inkml:trace>
  <inkml:trace contextRef="#ctx0" brushRef="#br9" timeOffset="2.02153E6">3868 10403 122,'0'0'0,"0"0"1,0 0 0,0 0-1,0 0 1,0 0 0,0 0 0,21-15-1,3-7 0,3-4 0,7-3 1,0 0 0,1 0 0,-6-1-1,0 4 0,-8-6 0,0 6 0,-2-1 0,-1 11-2,1-2-17,-1 2 3,4 3 2,-4 5 3,-18 8 2,0 0 2,0 0 1,0 0 1,0 0 1,0 0 1,-5 29 1,-6-5 0,-5 10 1,-2-5 0,-1-5 0,-7 13 0,-3-5 0,-3 10 1,-2-5 0,-1 6 0</inkml:trace>
  <inkml:trace contextRef="#ctx0" brushRef="#br9" timeOffset="2.0216E6">3823 10628 122,'0'0'0,"0"0"1,0 0 0,0 0 0,0 0 0,0 0 0,0 0 0,0 0 0,29-18 0,8-14 0,11-5 0,10-5-1,-5-6 0,-5 3 0,-6 5 0,-5 6-4,-2 10-17</inkml:trace>
  <inkml:trace contextRef="#ctx0" brushRef="#br10">10827 4030 37,'0'0'0,"0"0"0,0 0 15,0 0-2,0 0-2,0 0-2,0 0-1,0 0-1,0 0-1,0 0 0,0 0-1,0 0-1,0 0-1,0 0 0,0 0-1,0 0 0,0 0-1,0 0 0,-3 23 0,0 9 0,6 0 0,-3 10-1,3 6 0,2 2 0,-5 3 0,5 8 0,-5 5 0,3 0 0,-3-5 0,3 13 0,-3 8 0,2 0 0,-2 3 1,0-8 0,0-19-1,3 0 0,-3-16 0,3 1 0,-1-20 0,1-1 0,-3-22 0,0 0 0,0 0-1,0 0-2,0 0-19,-8-19 4,-5-2 4,-6 0 3,-5-11 2,8-2 2,-5-9 1</inkml:trace>
  <inkml:trace contextRef="#ctx1" brushRef="#br10" timeOffset="-2.39101E10">19555 18986,'0'0,"0"0,0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0,-10-5,10 5,0 0,0 0,0 0,0 0,0 0,0 0,0 0,0 0,0 0,0 0,0 0,0 0,0 0,0 0,-8-2,8 2,0 0,0 0,0 0,0 0,0 0,0 0,0 0,0 0,0 0,0 0,0 0,0 0,0 0,-8-6,8 6,0 0,0 0,0 0,0 0,0 0,0 0,-5-5,5 5,0 0,0 0,0 0,0 0,0 0,0 0,0 0,0 0,0 0,0 0,0 0,-11-8,11 8,0 0,0 0,0 0,0 0,0 0,0 0,0 0,0 0,0 0,0 0,-5-3,5 3,0 0,0 0,0 0,0 0,0 0,0 0,0 0,0 0,0 0,-14-8,14 8,0 0,0 0,0 0,0 0,0 0,0 0,0 0,0 0,-10-7,10 7,0 0,0 0,0 0,0 0,0 0,0 0,0 0,-16-6,16 6,0 0,0 0,0 0,0 0,0 0,0 0,-11-10,11 10,0 0,0 0,0 0,0 0,0 0,-13-11,13 11,0 0,0 0,0 0,0 0,-18-18,18 18,0 0,0 0,0 0,-16-11,16 11,0 0,0 0,-19-16,19 16,0 0,-13-11,13 11</inkml:trace>
  <inkml:trace contextRef="#ctx0" brushRef="#br10" timeOffset="2.03333E6">10851 3887 37,'0'0'0,"0"0"0,0 0 15,0 0-2,0 0-2,0 0-2,0 0-1,0 0-1,0 0-1,0 0 0,0 0-1,0 0-1,0 0 0,0 0-1,0 0-1,0 0 0,0 0 0,0 0-1,0 0 0,0 0 0,0 0 0,0 0-1,0 0 0,0 0 0,0 0 0,0 0 0,0 0 0,0 0 0,0 0 0,0 0 0,0 0 0,0 0 0,0 0 0,0 0 0,0 0 0,0 0 0,0 0 0,0 0 0,0 0 0,29-8 0,8 0 0,-3 3 1,11-3 0,3-3-1,2 3 0,-2 0 0,-9-2 0,4-1 0,7 0 0,5 1 0,6 2 0,8 3 0,0-3 0,-8 5 0,8 6 0,2 2 0,0 3 1,1 0-1,-6-8 0,-5 5 0,2 0 0,6 3 0,-3-2 0,6-6 0,-6-3 0,-11 0 0,-4-7 0,-9 4 0,0-1 0,1 4 0,-6 3 0,-6 3 1,-9-1-1,-22-2 0,0 0 0,0 0 0,0 0 0,0 0 0,0 0 0,0 0 0,0 0 0,0 0 0,0 0 1,0 0 0,0 0-1,0 0 0,0 0 0,0 0 0,0 0 0,0 0 0,0 0 0,0 0 0,0 0 0,0 0 0,0 0 0,0 0 0,13 19 0,-13-19 0,0 0 0,0 0 0,0 18 0,0 3 0,-3-2 0,-2-1 0,0 1 0,-1 5 0,-2 0 0,3 7 0,0 6 0,-3 0 1,3-5 0,-1 8-1,1 15 0,2 6 1,1 3 0,-1 7-1,0 11 1,-2-8 0,5 6 17,-5 2-4,2-16-3,1-3-2,-1-4-2,0-14-1,6-3-1,-3-8-1,3-2-1,-3-32-1,0 24 0,0-24-1,0 0-16,0 0 0,0 0 1,0 0-17</inkml:trace>
  <inkml:trace contextRef="#ctx0" brushRef="#br10" timeOffset="2.03527E6">10930 4141 115,'0'0'0,"0"0"1,0 0 0,0 0 0,0 0 1,0 0 0,0 0-1,0 0 0,0 0-1,0 0 0,0 0 0,0 0 0,0 0 0,0 0 0,8 29 0,0 5 0,-3-2 1,3-6 0,0 4-1,0-4 0,0-5 0,0-2 1,-8-19-1,0 0 0,0 0 0,0 0 0,0 0 0,0 0 1,0 0 0,18 5 0,-18-5 0,0 0 0,0 0-1,0 0 0,11-21 0,-11 21 0,10-24 0,-10 24 0,6-19 0,-6 19 1,0 0-1,0 0 0,0 0 0,0 0 0,0 0 0,21 14 0,-3 10 0,1-1 0,-3-4 0,0 5 0,-16-24 0,18 18 0,-18-18 0,19 8 0,-19-8 0,0 0 0,18-8 0,-18 8 0,16-24 0,-5 1 0,-6-1 1,-2-3 0,-3 3 0,-3-2 0,-2-3 0,-1 2-1,1 9 0,-5-1 0,10 19 0,0 0 0,0 0-1,0 0-1,0 0-2,0 0-16,0 0 2</inkml:trace>
  <inkml:trace contextRef="#ctx0" brushRef="#br10" timeOffset="2.03615E6">11295 4061 37,'0'0'17,"0"0"-4,0 0-1,0 0-3,0 0-1,0 0-1,0 0-1,0 0-1,0 29-1,3-10-1,2 2 0,-2 3-1,2 0 0,-2 2-1,-1 1 0,4-1 0,-4 3 0,-2-8-1,0 1-4,0-22-17,5 21 4,-5-21 4,0 0 2,0 0 2,0 0 2,19 0 2,-19 0 1,18-8 0,-2-11 1,3 11 1,-19 8 0,16-37 1,-16 37 0,16-47 0,0 7 0,-6 6 0,1 4 1,-6 7 0,3 4 0,-3 1 0,-5 18 19,0 0-2,0 0-3,0 0-2,0 0-3,0 0-1,0 0-2,0 0-1,0 0-2,-2 26 0,-1-7 0,6 4-1,-1 14 0,1-2-1,2-1 0,0-2-1,1-3-2,2-2-17,-8-27 2,10 21 3,-10-21 3,0 0 2,0 0 2,0 0 1,0 0 2,0 0 0,-13-24 1,-3 3 1,3 2 0,2-5 1,1-2 0,10 26 0,0 0 0</inkml:trace>
  <inkml:trace contextRef="#ctx0" brushRef="#br10" timeOffset="2.03623E6">11300 4236 125,'0'0'0,"0"0"1,0 0 0,0 0 0,0 0 1,0 0 0,0 0-1,16-24 0,8 3 0,2 2 0,4 14 0,-9-3 0,3 3-1,-3 2 0,-3-5-4,-18 8-18,21-16 4,-21 16 4,8-23 3,-2-4 2,-4 1 2,-2 26 1,6-43 1</inkml:trace>
  <inkml:trace contextRef="#ctx0" brushRef="#br10" timeOffset="2.0371E6">11705 4053 125,'0'0'1,"0"0"1,0 0 0,0 0 0,0 0 0,0 0 0,0 0 0,0 0 0,0 0-1,0 0 0,3 22 0,2 1 0,-5-23-1,8 22 0,0 1 0,-3 1 0,1 3 1,-4-1 0,1 1-1,-3-6 0,0 5-2,0-2-2,0-24-1,0 0-17,0 0 4,0 0 4,0 0 2,0 0 3,21-16 2,-8-10 1,0 7 1,-13 19 1,11-47 1,-3 9 1,0 12 0</inkml:trace>
  <inkml:trace contextRef="#ctx0" brushRef="#br10" timeOffset="2.03718E6">11954 3990 131,'0'0'0,"0"0"1,0 0-1,0 0 1,0 0 0,0 0 0,-3 24 0,3 7 0,3 4 0,0-14-1,2 0 0,0 14 0,0-6 0,1 0 0,-1-3 0,0 1 0,1-1-2,-6-7-3,0-19-15,0 0 2,0 0 4,0 0 3,0 0 2,0 0 2,0 0 1,-14-24 1,4 0 1,-6-5 1,5 8 1,-2-6 0</inkml:trace>
  <inkml:trace contextRef="#ctx0" brushRef="#br10" timeOffset="2.03725E6">11864 4127 131,'0'0'0,"0"0"1,0 0 0,0 0 0,0 0-1,0 0 0,0 0 1,0 0 0,21-18-1,8-1 0,3 9 0,0 2-1,-6-5-2,1 7-18,-6-2 3,0 1 4</inkml:trace>
  <inkml:trace contextRef="#ctx0" brushRef="#br10" timeOffset="2.03814E6">12187 4360 115,'0'0'1,"0"0"0,0 0 1,0 0 0,0 0 1,0 0 0,0 0 0,0 0 0,0 0 0,0 0-1,0 0 0,0 0 0,-3-21 0,3-3-1,-3-2 0,6 2 0,0-2-1,-3 2 1,2 0-1,-2 24 0,0 0 0,0 0 0,0 0 0,0 0 0,0 0-1,0 0 0,19-11 1,-1 11 0,-18 0 0,19 22 0,-3-1-1,-6-3 0,-10-18 1,16 19 0,-16-19-1,0 0 1,0 0 0,0 0 0,19 5 0,-19-5 0,0 0 1,0 0-1,16-32 0,-6 9 0,-10 23 0,6-24 0,-1 3 0,-3-6-1,-2 6-2,3 0-18</inkml:trace>
  <inkml:trace contextRef="#ctx0" brushRef="#br10" timeOffset="2.03903E6">12589 3911 125,'0'0'1,"0"0"1,0 0 0,0 0 0,0 0 0,0 0 0,0 0-1,-21 5 0,21-5 0,0 0 0,-21 16-1,21-16 0,-19 13 0,19-13 0,-16 18 0,16-18 0,0 0 0,0 0 0,-16 22 0,16-22 0,-13 18 0,13-18 0,0 0 0,0 0 0,-5 19 0,2 2 0,3-21 0,3 24 0,-1-6 0,1 1 0,-3-19 0,0 0 0,3 18 0,-3 3 1,0 1 0,0-4-1,2 6 0,-2-24 0,0 24 1,-2-1 0,4-4-1,-2-19 0,6 21 0,-4 6 0,-2-27 0,0 0 0,8 21 0,-8-21 0,0 0 0,19 8 0,2-3 0,5-13 0,3 0 0,1-5-1,-7-3-2,-9-2-18</inkml:trace>
  <inkml:trace contextRef="#ctx0" brushRef="#br10" timeOffset="2.0391E6">12541 4175 128,'0'0'2,"0"0"0,0 0 0,0 0-1,0 0 0,0 0 1,0 0-1,0 0 0,0 0 0,21-8 0,6 6-1,10-1 0,-13-5-2,5-5-2,3-1-17</inkml:trace>
  <inkml:trace contextRef="#ctx0" brushRef="#br10" timeOffset="2.03918E6">12769 3977 134,'0'0'0,"0"0"0,0 0 0,0 0 0,0 0 1,0 0 0,0 0 0,16 23 0,0-4 0,-1 2 0,1 0-1,-16-21 0,19 19 0,-19-19 0,21 13 0,-21-13-2,21 13-2,-21-13-17</inkml:trace>
  <inkml:trace contextRef="#ctx0" brushRef="#br10" timeOffset="2.03925E6">12975 3911 122,'0'0'1,"0"0"1,0 0 1,0 0-1,-5 18 0,2 9 1,1-1 0,4 14-1,-2-3 0,3-8-1,2-3 0,-2 9-1,-1-4 0,1 1-2,-3-3-19,0-2 1,3-3 4,-1-6 4,-2-18 2</inkml:trace>
  <inkml:trace contextRef="#ctx0" brushRef="#br10" timeOffset="2.04015E6">11528 4495 128,'0'0'1,"0"0"0,0 0 1,0 0 0,0 0-1,0 0 0,0 0 0,0 0 0,0 0 0,5 27 0,3-1-1,0 1 0,3-1 0,-1 1 0,-2 4 0,0-2 0,-3 1-1,1-4-2,-1-5-17,-5-21 1,0 0 4,0 0 3,0 0 3,0 0 1,16-26 2,-3-1 1,-2 1 1,2-1 1,0-2 1,-2-8 0,-1 11 0,1-9 1,-1 9 0,4 7 0,-4-2 0,-10 21 1,0 0 21,0 0-4,0 0-3,0 0-3,0 0-2,0 21-1,0 0-1,3-2-2,0 5-1,-1-3-1,6 0 0,0-2-1,-8-19 0,5 18-2,1 1-3,-6-19-18,2 21 4,-2-21 4,0 0 2,-18 10 2,-1-4 2,1-9 2,-3-2 1,-3-3 0,24 8 1,-21-13 1,21 13 0,0 0 1,0 0 0,0 0 0,0 0 0,0 0 21,-19 0-2,19 0-4,0 0-2,0 0-3,0 0-1,0 0-1,0 0-1,0 0-1,24-8-1,2 0-1,6-3-1,0-5-2,2 0-3,-2 1-17,-6 7 2,-4 2 4</inkml:trace>
  <inkml:trace contextRef="#ctx0" brushRef="#br10" timeOffset="2.04103E6">12099 4411 31,'0'0'21,"0"0"-4,0 0-2,0 0-3,0 0-2,0 0-1,-21 5-1,3-2-2,18-3-1,-24 10-1,5-2-1,19-8 0,-18 21-1,7 0 0,1-2-1,10-19 0,-3 26 0,3-4 0,8-1-1,3-3 0,-11-18 0,18 16 0,1 0 0,-1-8 0,-18-8 0,21 18 0,-2-2 0,-19-16 0,18 21 0,-18-21 1,0 0-1,0 0 0,14 22 0,-9-4 0,-5-18 0,-11 21 0,-5 3 0,1-3-1,-4-5-2,-7-3-2,2-2-18</inkml:trace>
  <inkml:trace contextRef="#ctx0" brushRef="#br10" timeOffset="2.04189E6">10911 5204 37,'0'0'15,"0"0"-2,0 0-2,0 0-3,0 0-1,0 0-1,0 0 0,0 0-1,0 0-1,0 0 0,24-5 0,-3 0-1,1 5 0,-22 0-1,26-3 0,8 0 0,6 1 0,2-1 0,-5 1-1,1-1 0,1 0 0,9 1 0,5-1-1,0-2 0,8-3 0,-1 0 0,-1 5 0,-7-5 0,12 8 1,-6-2 0,8-4-1,3 1 0,-5 0 0,-11-1 0,-6-2 0,-2 8 0,0 0 0,0 3 0,-8 2 0,-2-2 0,-1 2 0,0-5 0,1-2 0,-4 2 0,-1-3 1,-1-2 0,-5-1-1,-3-1 1,0-1-1,-21 8 0,18-6 1,-18 6-1,0 0 0,0 0 0,0 0 0,0 0 0,0 0-1,0 0-4</inkml:trace>
  <inkml:trace contextRef="#ctx0" brushRef="#br10" timeOffset="2.04277E6">11671 3201 115,'0'0'1,"0"0"0,0 0 0,0 0 1,0 0 0,0 0-1,0 0 1,0 0 0,0 35 0,0-3-1,0 5 1,2-6-1,1 1 0,2 5 1,1-2-1,-4 4 0,4-4 0,-1-1 0,-2-5-1,-1 0 0,3-8 0,-5-21 0,3 22 0,-3-22 0,0 0-2,0 0-2,0 0-16,0 0 2</inkml:trace>
  <inkml:trace contextRef="#ctx0" brushRef="#br10" timeOffset="2.04366E6">11705 3310 37,'0'0'0,"0"0"16,0 0-2,0 0-2,0 0-2,0 0-1,0 0-2,0 0-2,0 0-1,0 0 0,0 0-1,0 0-1,0 0 0,0 0 0,0 26-1,3 1 0,-3-1 0,2 3-1,1 8 1,-3 3 0,3 2-1,-3-4 0,0-4 0,-3-2 0,0-6 0,3-5 0,0-21 0,0 21 0,0-21 0,0 0 0,0 0-1,0 0-1,0 0-18,0 0 3</inkml:trace>
  <inkml:trace contextRef="#ctx0" brushRef="#br10" timeOffset="2.04456E6">11681 3172 37,'0'0'17,"0"0"-4,0 0-2,0 0-2,0 0-2,0 0-1,0 0-1,0 0 0,0 0-1,0 0 0,24-13 0,5-3-1,6-2 0,2-6-1,-8-5 0,8 2 0,5 4-1,-5 1 0,-2 6 0,-6 1 0,-5 1-1,-6-4 0,-18 18 0,0 0 0,0 0 0,0 0 0,0 0 0,0 0 1,0 0 0,0 0 0,0 0 0,0 0-1,0 0 0,0 0 0,0 0 0,0 0 0,0 0 0,0 0 0,19 13 0,-19-13 0,15 21 0,-15-21 0,19 21 0,-1 1 0,1 1 0,0-4 0,-1-1 0,1-2 0,-19-16 0,18 19 0,-18-19 0,0 0 0,0 0 0,0 0 0,0 0 0,0 0 2,0 0 0,0 0-1,5 18 0,-5-18 0,0 0 0,-21 14 0,-3 1 0,-2 1 0,2 13 16,-5 1-3,-3 9-3,-5-7-2,-5-3-2,0 0-1,7-5-2,3-5 0,1-1-1,7 1-1,0-1 0,6-2-1,18-16 0,-16 18 0,16-18-17,0 0 1,0 0 1,0 0 1,0 0-15</inkml:trace>
  <inkml:trace contextRef="#ctx0" brushRef="#br10" timeOffset="2.04545E6">11742 3186 120,'0'0'0,"0"0"1,0 0-1,0 0 1,0 0 0,0 0 1,0 0-1,0 0 0,0 0-1,0 0 0,0 0 0,0 0 0,0 0 0,0 0 0,0 0 0,0 0 0,0 0 0,0 0 0,0 0 0,0 0 0,0 0 0,0 0 0,0 0 0,16 26 0,-16-26 1,13 19 0,-13-19 0,0 0-1,8 18 1,-8-18 0,0 0-1,3 21 1,-3-21 0,0 0 0,0 0 0,0 0 0,0 0 0,0 0-1,-21 3 0,21-3 0,0 0 0,-21 8 0,21-8 0,0 0 0,0 0 0,0 0-2,0 0-3,0 0-15,0 0 2,-6 18 4,6-18 3,0 0 2,0 0 2,16-18 1,5-6 1,-21 24 1,24-42 1</inkml:trace>
  <inkml:trace contextRef="#ctx0" brushRef="#br10" timeOffset="2.04553E6">11877 3172 115,'0'0'1,"0"0"0,0 0 0,0 0 0,0 0 0,0 0 0,0 0 1,0 0 0,24-16 0,0 6-1,2-6 0,1 5 0,-4-4 0,1 4 0,-5-5-1,-1-5 0,1 2 0,-1 1-1,-18 18-3,19-19-16,-19 19 3</inkml:trace>
  <inkml:trace contextRef="#ctx0" brushRef="#br10" timeOffset="2.04636E6">11742 3421 37,'0'0'17,"0"0"-3,0 0-2,0 0-2,0 0-2,0 0-1,0 0-1,0 0-1,19-11 0,5 1-1,2-6-1,-2-3-1,5 1 0,8-1 0,0-4-1,0-1 0,-5 5 0,-3 1 0,0-1-3,0 6-18</inkml:trace>
  <inkml:trace contextRef="#ctx0" brushRef="#br0" timeOffset="2.05698E6">5376 13205 31,'0'0'0,"0"0"1,0 0 0,0 0-1,3-21 0,2 0 17,-5 21-3,3-21-2,-3 21-2,3-21-1,-3 21-1,2-19-1,-2 19-1,0 0-1,-2-18-1,2 18-1,0 0 0,0 0 0,-19-16-1,19 16-1,-24-6 0,3 6 0,0 6 0,0 4 0,2 6-1,1 11 1,2 2-1,8 5 0,0 3 0,0 8 0,3-2 0,5-6 0,2-8 0,4 2 0,-6 1 0,8-3 0,10 0 0,3-7 0,8-4 0,-2-7 0,-1-9 0,-2-2 0,-3-5 0,0-3-4,-21 8-18</inkml:trace>
  <inkml:trace contextRef="#ctx0" brushRef="#br0" timeOffset="2.05787E6">5662 13351 120,'0'0'0,"0"0"0,0 0 0,0 0 0,0 0 1,0 0 0,0 0 0,0 0 0,21-8-1,0 0 0,1-3 1,-1-2 0,-3-5 0,-18 18-1,19-19 0,-6-2 0,-13 21 0,13-21 0,-5 0 0,-8 21 0,8-22 0,-5 1 0,-3 21 0,0 0 0,0 0 0,0 0 0,-19-2 0,1 10 0,-1 7 0,3 7 0,0 7 0,3 5 0,3 3 0,4-2 1,4-6 0,4-6 0,4 1 0,4-5 0,-10-19 0,21 16 0,3-8-1,0-8 0,0-6 0,2-4 0,1-1 0,-3-2-3,2-3-16</inkml:trace>
  <inkml:trace contextRef="#ctx0" brushRef="#br0" timeOffset="2.05795E6">6080 13219 37,'0'0'15,"0"0"-3,0 0-1,-3 23-1,3 6-2,3-2 0,2 2-2,3 0-1,0-5-1,3-3 0,-1-2-1,-10-19-1,8 18-1,-8-18 1,0 0-1,0 0 0,0 0 0,0 0 0,0 0 0,0 0-1,0 0 1,0 0-1,19-32 0,-1-7 0,1-1 0,-3 6 0,-3 5 0,-2 10 0,-11 19 0,0 0 0,18-8 0,1 13 0,-19-5 0,18 24 0,-2 3 0,-3 2 0,1 0 0,-4-5 0,-5-1 0,1-4 0,-1 0 0,-5-19-1,3 18-19</inkml:trace>
  <inkml:trace contextRef="#ctx0" brushRef="#br0" timeOffset="2.05885E6">6607 12912 131,'0'0'0,"0"0"0,0 0 0,0 0 1,-3 29 0,3 8 0,5 10 1,1 4 0,-1-4 0,3 4 1,0 4-1,-6-7 0,4-3-1,-4-11 0,-2 3 0,3 0 0,0 3-1,-3-6 0,2-2-3,-2 0-2,3-8-17</inkml:trace>
  <inkml:trace contextRef="#ctx0" brushRef="#br0" timeOffset="2.05892E6">6511 13224 128,'0'0'0,"0"0"1,0 0 0,0 0 0,0 0 0,24-5 1,5 2-1,0 3 0,-2-3 0,-1 1 0,1-4-1,-1-2 0,3 0 0,3 1 0,2-4-1,-12-2-19</inkml:trace>
  <inkml:trace contextRef="#ctx0" brushRef="#br0" timeOffset="2.059E6">6921 13279 115,'0'0'1,"0"0"0,0 0 1,11 27 1,0-1 0,-1-2 0,1-3-1,-11-21 0,0 0 0,10 21 0,-10-21 0,8 19-1,-8-19 0,0 0 0,0 0 0,0 0 1,0 0 0,0 0 0,0 0 0,0 0-1,0 0 0,0 0 16,6-26-3,-4-1-3,6-10-2,0 5-2,0 3-1,3 5-2,2 6 0,-13 18-1,0 0-1,18-19 0,-18 19-1,27-16-16,7 6 3,1 5 2,-4-1 2,-4 4 0,-6-1-1,-21 3 0,0 0 0,0 0-14,0 0 4,0 0 2</inkml:trace>
  <inkml:trace contextRef="#ctx0" brushRef="#br0" timeOffset="2.05907E6">7395 13176 31,'0'0'1,"0"0"15,0 0-1,0 0-2,3 24-1,2 0-2,-5 8-1,3-1-1,-3 4-1,2-6-1,1-3-2,0 1 0,-1-9-1,4 1-1,-6-19-1,0 0-1,0 0-3,0 0-18</inkml:trace>
  <inkml:trace contextRef="#ctx0" brushRef="#br0" timeOffset="2.05999E6">7390 12949 131,'0'0'1,"0"0"1,0 0 1,0 0 1,0 0-1,0 0 16,0 0-4,0 0-3,0 0-19,0 0-3,0 0-18</inkml:trace>
  <inkml:trace contextRef="#ctx0" brushRef="#br0" timeOffset="2.06007E6">7752 13129 122,'0'0'2,"0"0"0,0 0 1,0 0 0,0 0 1,0 0 0,0 0-1,-21 21-1,3-3 0,-1 9 0,3-3 16,6 13-4,-1 5-3,0-2-2,11-3-1,6-8-2,2 3-1,8-3-1,-11-3-1,8-2-1,14-8 0,4 0 0,-4-14-1,-1-7 0,-2-8 0,-5-6 0,-4-2-1,-4 0 0,-3 2 0,-5-2 0,-11-3 0,-3-5 0,-2 6 0,-14-7 0,-2 4 0,-8 5 0,13 5 0,6 5 0,-3-5 0,21 16 0,0 0-18,-19-7-1,19 7-14</inkml:trace>
  <inkml:trace contextRef="#ctx0" brushRef="#br0" timeOffset="2.06014E6">7967 12888 122,'0'0'2,"0"0"1,0 0 0,0 0 0,0 0 0,0 0-1,0 0 0,-3 18 1,3 4 0,0 17 15,0 19-3,3-2-3,-3-6-2,5 3-2,0 3-2,0-6-1,3-8-1,3-5-1,-3 3-17,5 0-2,0-3-1</inkml:trace>
  <inkml:trace contextRef="#ctx0" brushRef="#br0" timeOffset="2.06101E6">8207 13316 120,'0'0'2,"0"0"0,0 0 0,0 0 0,0 0 1,24-26 0,0 7-1,-5 6 0,-1-3 0,-18 16 0,19-15 0,-19 15-1,18-19 1,-18 19-1,19-21 0,-6 2 0,-5-7 0,0 2-1,-3-2 0,-5 2 0,0 5 0,0 19 0,0 0 0,0 0 0,0 0 0,-19 0 0,1 19 0,-3 7 0,-6 9 1,4-1 0,-4 8 16,6 11-3,5-2-3,11-12-2,10 1-2,8-8-1,8-3-1,3-3-1,0-7-1,5-11-1,3-6 0,8-7 0,-1-8-1,-2 2 0,-10-2-18,-27 13-20</inkml:trace>
  <inkml:trace contextRef="#ctx0" brushRef="#br0" timeOffset="2.06191E6">10673 5456 37,'0'0'0,"0"0"0,0 0 15,0 0-2,0 0-1,0 0-2,0 0-1,0 0-1,0 0-2,-16-21-1,16 21 0,0 0-1,-21-16-1,21 16 0,-24-6-1,3 9 0,-3 8-1,3 12 0,-3 9 0,3 5 0,5-5-1,6 5 0,2 0 0,3 8 0,2-5 0,6-3 0,7-6 0,6-7 0,11-5 0,-1-9 0,3-2 0,8-5 0,3-3 0,0-8-2,-3-3-18</inkml:trace>
  <inkml:trace contextRef="#ctx0" brushRef="#br0" timeOffset="2.06282E6">10866 5728 37,'0'0'16,"0"0"-3,0 0-3,0 0-1,0 0-2,0 0-1,0 0-1,0 0-1,22-24-1,-1 1 0,-3 1-1,1 7 0,-3-4 0,-16 19-1,13-24 0,-5 0 1,-3 3-1,-8 3 0,-2-3 0,5 21 1,-13-19-1,13 19 0,0 0 0,-21-11 0,2 19 0,1 11-1,2 7 0,0 3 0,5 3 0,3 0 0,1 8 0,7-6 0,2-2 1,3-6-1,6-2 0,-11-24 0,29 13 0,6-7 0,-6-12 0,5-4 0,3-6-3,3-3-17</inkml:trace>
  <inkml:trace contextRef="#ctx0" brushRef="#br0" timeOffset="2.0629E6">11210 5641 37,'0'0'15,"0"0"-3,0 0-1,0 29-1,0 3-2,0-8-1,3-3-1,-3-21-1,3 18-1,-3-18-1,0 0 0,0 0 0,0 0-1,0 0 0,0 0 0,0 0-1,8-26 0,-3-3 0,-2-6 0,2 9-1,-3 2 0,4 0 1,-1-5 0,0 8-1,1 2 0,-6 19 0,0 0 0,0 0 0,18 3 0,3 10 0,-2 3 0,-1 5 0,4 6 0,-4 7 0,-2 3 0,-3-2 1,-2-4-1,-3-2 0,2-7 0,-10-22-3,0 0-17</inkml:trace>
  <inkml:trace contextRef="#ctx0" brushRef="#br0" timeOffset="2.06297E6">11639 5236 128,'0'0'1,"0"0"0,0 0-1,-8 24 1,3 5 0,2 8 1,6 3 0,-1 7-1,4 6 0,2 0 0,2-5 0,-4 2 0,1 0 0,1 1-1,0-12 0,0 1 0,0-8 0,-2-14-4,-6-18-17</inkml:trace>
  <inkml:trace contextRef="#ctx0" brushRef="#br0" timeOffset="2.0639E6">11467 5649 122,'0'0'0,"0"0"1,0 0 0,0 0 1,0 0 0,0 0 0,26-19-1,9-4 0,2-1 0,-3 0 0,-5 3-1,-2 5 0,2 8 0,-5 3 0,5 7 0,0 9 0,-3 7 0,-2 1 0,-10 2 1,-1 3 0,5 0-1,-2 2 1,3 6 0,-6-3 0,0-3 0,-2 1 0,-11-27 0,5 18 0,-5-18 0,0 0 1,0 0 16,0 0-3,0 0-3,0 0-2,0 0-3,0 0-1,-5-23-1,5-12-1,2-4-1,12 1-1,1-1-16,4-4 19,-1-2-20,1 16 1,0 11 2,-19 18-17,0 0 5</inkml:trace>
  <inkml:trace contextRef="#ctx0" brushRef="#br0" timeOffset="2.06397E6">12218 5538 37,'0'0'0,"0"0"16,0 0-1,0 0-2,-5 18-2,5-18-2,-5 19-1,2 7-1,3 3-2,3 0-1,2 8-1,0-5 0,3-8-1,3 0-1,-11-24 0,0 0-3,18 13-18</inkml:trace>
  <inkml:trace contextRef="#ctx0" brushRef="#br0" timeOffset="2.06405E6">12300 5273 140,'0'0'1,"0"0"1,0 0 1,-21-3 15,21 3-20,-18 0 1,18 0 0,0 0 0,0 0-4,0 0-19</inkml:trace>
  <inkml:trace contextRef="#ctx0" brushRef="#br0" timeOffset="2.06413E6">12539 5551 115,'0'0'4,"0"0"0,0 0 0,0 0-1,0 0 1,-22 11 0,22-11-1,-18 18 0,18-18-1,-11 32 0,3 2-1,8 1 0,3-4 0,2-4 0,1-3-1,-6-24 1,10 18 0,-10-18-1,21 8 0,3-13 0,0-6 0,2-10 0,-2-5 0,-5-1 0,-1 1 0,-7 4 0,-8 1 0,-9-2 0,-4 1 0,-6 4 0,-3 2 0,-7 8 0,7 3 0,1 7 0,18-2-2,0 0-1,0 0-3,0 0-18</inkml:trace>
  <inkml:trace contextRef="#ctx0" brushRef="#br0" timeOffset="2.06421E6">12716 5117 136,'0'0'0,"0"0"0,0 0 1,0 0 0,-8 24 0,5 16 0,11 12 0,3-1 0,7 7-1,1 3 0,-1 0 0,1-11 0,-1 0 0,4 3 0,-7-5-4</inkml:trace>
  <inkml:trace contextRef="#ctx0" brushRef="#br0" timeOffset="2.06509E6">12996 5646 125,'0'0'2,"0"0"-1,0 0 0,0 0 0,0 0 1,0 0 0,24-13 0,0 0 0,0-3 0,-3 3 0,-21 13 0,21-27 0,-5 9 0,-3-4-1,-2 4 0,-11 18 0,10-24 0,-4 0 0,-4 3-1,-2 21 0,-2-21 0,2 21 0,0 0 0,0 0 0,0 0 0,-27 3 0,1 10 0,-3 19 0,5 2 0,5 8 0,6-5 1,13-2 16,8 10-3,8-6-3,8-7-2,0 0-2,7-14-1,6-10-2,3-2 0,-6-6-1,-2-8-1,-5 5-18,-6 0-20</inkml:trace>
  <inkml:trace contextRef="#ctx0" brushRef="#br2" timeOffset="2.32751E6">3373 7649 37,'0'0'0,"0"0"0,0 0 15,0 0-2,0 0-2,0 0-2,0 0-1,0 0-2,0 0-1,0 0 0,0 0-1,0 0 0,0 0-2,0 0 1,0 0-1,0 0 0,0 0-1,0 0-1,0 0 1,0 0 0,0 0 0,0 0 0,0 0 0,0 0-1,0 0 0,0 0 1,0 0 0,0 21-1,0-2 0,0-19 1,3 21 0,-3-21-1,0 21 1,0-21 0,0 0-1,-3 24 0,1-6 0,2-18 0,0 0 1,0 0-1,0 0 1,0 0-1,0 0 0,0 0 1,0 0-1,0 0 1,0 0-1,0 19 0,-3-1 0,3-18 0,-3 19 0,3 5 0,0 8 0,0 2 0,3 3 0,-6-16 0,6 0 0,-3 6 0,0 2 0,0 11 0,0 10 0,3-5 0,-1 2 0,-2 9 0,6 13 0,-4-6 0,1 9 0,-3 7 0,3-2 0,2 2 0,-5 6 0,3-24 0,2 0 0,3 5 0,0 0 0,5-8 0,0-2 0,-2-9 1,-1 1 0,6 2-1,-3 0 0,-5-7 1,-2-9 0,-1 1-1,-2-4 0,-1-2 0,-2-2 1,3-1 0,-3-4-1,0-4 0,0-18 0,0 0 0,0 0 0,0 0 0,0 0-2,0 0-3,0 0-19,-16-29 5,-5-5 4,2-9 3,-2-15 2,-5-13 2,5-4 2</inkml:trace>
  <inkml:trace contextRef="#ctx0" brushRef="#br2" timeOffset="2.32888E6">3379 7562 37,'0'0'16,"0"0"-3,0 0-2,0 0-2,0 0-2,0 0-1,0 0-1,0 0-1,0 0 0,0 0-1,0 0 0,0 0 0,0 0 0,18 2-1,3-2 0,9 3-1,1-3 0,-31 0 0,29 0 0,11 0 0,0 0 0,2 11-1,0-14 0,3 3 0,6-3 1,7 3-1,-8 0 0,22-2 0,-4 2 0,-7 0 0,-3 0 0,11-3 0,-16 0 0,13 3 0,3-2 0,-8 2 0,2-3 0,9 0 0,-1-2 1,6 0-1,-3 5 0,-8 0 0,-8 3 0,1-3 0,2 0 0,-22 0 0,11 2 0,6-2 0,-6 3 0,1-3 0,-6 0 0,0 2 0,0-2 0,2 0 0,1-2 0,-11-1 0,13 1 0,-8-1 0,-5 3 0,-2-3 0,-3 6 0,-11-3 0,-21 0 0,18 3 0,-18-3 0,0 0 0,0 0 0,0 0 0,19 0 0,-19 0 0,18 0 0,-18 0 0,22 2 0,-1-2 0,-3-2 0,1 2 0,-19 0 0,18 0 0,-18 0 0,0 0 0,0 0 0,0 0 0,0 0 0,0 0 0,0 0 0,0 0 0,0 0 0,0 0 0,0 0 1,0 0-1,0 0 1,0 0-1,0 0 0,0 0 0,0 0 1,0 0 0,0 0 0,0 0 0,0 0 0,0 0 0,0 0 0,0 0 0,0 0-1,0 0 0,0 0 0,0 0 0,6 23 0,-4 1 0,-4 11 0,-1 2 0,0-3 0,-2 6 0,-3-3 0,3 8 0,-3 5 0,2 11 0,-1-14 0,-1 14 0,-3 8 0,3-3 0,5 6 0,-2-1 0,3-2 1,-4-16 0,9 18 0,-3 9 0,3-6 0,2-5-1,0-1 0,0-2 0,3-15 0,-2 2 1,-1 8-1,0-9 0,-2-1 0,-1-6 0,4 0 0,-4-3 0,1-2 0,2 2 0,1-5 0,-4 0 0,1-10 0,0-4 1,2 4-1,0-6 0,-2 3 0,2 2 0,0 1 0,-2-6 0,0 0 0,-1-2 0,-2-19 0,3 21 0,-3-21 0,0 0-3,0 0-3</inkml:trace>
  <inkml:trace contextRef="#ctx0" brushRef="#br2" timeOffset="2.33084E6">3712 8800 37,'0'0'16,"0"0"-3,0 0-2,0 0-1,0 0-2,0 0 0,0 0-2,0 0-1,0 0-1,0 0-1,0 0 0,0 0-1,-3 21 0,3 0 0,3 6-1,2 10 0,1-5 0,-1-14 0,-5-18-1,13 24 0,-2 2 0,-1 1 0,1-1 0,2 1 0,-2-1 0,-1-5 0,1 1 0,-11-22 0,11 18 0,-4 1 0,-7-19 0,0 0 0,0 0-1,6 18-1,-6-18-2,0 0-14,0 0 1,8 19 3,-8-19 3,0 0 2,0 0 2,0 0 1,0 0 2,0 0 0,0 0 1,0 0 1,0 0 0,0 0 1,0 0 0,0 0 0,0 0 0,0 0 0,-3-29 1,0 2 0,3 6 0,0-3 0,3 0 0,-3 24 0</inkml:trace>
  <inkml:trace contextRef="#ctx0" brushRef="#br2" timeOffset="2.33211E6">3662 8729 37,'0'0'16,"0"0"-2,0 0-3,0 0-1,0 0-2,0 0-1,0 0-1,0 0-1,0 0-1,0 0-1,0 0-1,0 0 0,0 0-1,0 0 0,0 0 0,0 0 0,0 0 0,21 13 0,0 3 0,0-6 0,0-2 0,3 5-1,5-5 0,6-5 0,4 2 0,-4-7 1,15-1 0,3-2-1,0-6 0,-11 1 0,3 2 0,-2 2 0,2-4 0,-3-1 0,-24 3 0,1 0 0,-19 8 0,21-8 0,-21 8 0,0 0 0,0 0 1,0 0 0,0 0 0,0 0 0,0 0-1,0 0 1,0 0 0,0 0-1,0 0 0,0 0 0,0 0 0,0 0 0,0 0 1,0 0-1,0 0 0,0 0 0,0 0 0,0 0 0,0 0 0,0 0 0,0 0 0,0 0 0,0 0 0,0 0 0,16 24 0,-8-3 0,-3-2 0,1-1 0,-6 1 0,0 7 0,0 3 0,0 9 0,2-1 0,-2-19 0,0 9 0,3 4 0,-1 4 0,1-1 0,-19-2 0,8 2 0,3-5 0,2-5 0,3 0 0,0-24 0,3 21 0,-3-21 0,0 0 0,3 21 0,-3-21 0,0 0 0,0 0 0,0 0 0,0 0 0,0 0 0,0 0 0,0 0 0,0 0 0,0 0 0,0 0 0,0 0 0,0 0 0,0 0 1,0 0-1,0 0 0,0 0 0,0 0 0,0 0 0,0 0 0,0 0 0,0 0 0,0 0 0,0 0 0,0 0 0,0 0 0,0 0 0,0 0 0,0 0 0,0 0 0,0 0 0,0 0 1,0 0-1,-21 16 0,-3-8 1,0 3-1,-3-3 0,1 2 1,2-5 0,-2-5 0,-3-5 0,-1 5 0,-20-2 0,16-4 0,10 6 0,0-2-1,-2-1 1,-3-2 16,0-6-4,-1 3-2,4 6-3,5-1-1,2 0-2,19 3-17,0 0 19,-18 3-18,18-3-1,0 0 0,0 0-17,0 0 4,0 0 5,0 0 4,0 0 3,13-24 3,8-8 2</inkml:trace>
  <inkml:trace contextRef="#ctx0" brushRef="#br2" timeOffset="2.33325E6">3646 8684 37,'0'0'0,"0"0"16,0 0-3,0 0-1,0 0-2,0 0-1,0 0-2,0 0-1,0 0 0,0 0-1,0 0-1,0 0-1,0 0 0,0 0 0,0 0-1,0 0 0,0 0 0,0 0-1,-8-19 0,8-2-1,3 0 0,5-6 0,-3 9 0,5-1 0,4 1 0,-14 18 0,16-24 0,-1 3 0,1-6 0,3-4 0,2 7 0,8-5 0,3 7 0,2 1 0,-2 3 0,-3 2 0,-10 3 0,23 2 0,-2 6 0,-9 2 0,-1 6 0,-7-1 0,-2 6 0,-21-8 0,22 14 0,-4-4 0,-18-10 0,21 13 0,-2 1 0,-1-4 0,-18-10 0,22 19 0,-4-1 0,1-2 0,-1 0 0,-18-16 0,19 26 0,-1-2 1,-2-5-1,-16-19 1,-5 18-1,5-18 0,2 27 0,1-9 0,-3-18 0,5 19 1,-5-19-1,0 0 0,0 0 0,3 18 0,-3-18 0,0 0 0,0 0 0,0 0 0,0 0 0,0 0-1,0 0-1,0 0-19,0 0 1,0 0 4,0 0 5,0 0 1,-19-21 2,4-5 1,-9 5 2,8-14 1,3 11 2</inkml:trace>
  <inkml:trace contextRef="#ctx0" brushRef="#br2" timeOffset="2.33442E6">3921 8231 31,'0'0'1,"0"0"16,0 0-3,0 0-2,0 0-2,0 0-2,0 0-1,0 0-1,0 0-1,0 0-1,0 0-1,0 0 0,0 0-1,0 0 0,0 0-1,-18 3 0,18-3 0,0 0 0,-22 16 0,22-16 0,-15 21 0,4-3-1,3 1 0,8-19 0,0 18 0,0 1 0,0-19 0,0 0 0,11 21 0,-11-21 0,18 13 0,-18-13 0,21 8 0,-2-5 0,-19-3 0,18-3 0,-18 3 0,0 0 0,16-18 0,-16 18 1,35-21-1,-12-1 1,-23 22-1,19-26 1,-19 26 0,0 0-1,11-24 1,-33 3-1,9 2 1,5 1 0,8 18 0,0 0-1,0 0 0,0 0 1,0 0-1,0 0 0,-18 8 0,-1 8 0,3 2 0,0 3 0,3-2 0,3 5 0,4 0 0,4-3 0,2 0 0,0-21 0,0 0 0,10 18 0,-10-18 0,0 0-1,19 6 1,-19-6 0,0 0 0,18-16 0,-18 16 0,37-21 0,-10 0 0,-27 21 0,18-24 0,-18 24 0,11-19 0,-6 1 1,-26 7 0,21 11-1,0 0 1,0 0 0,0 0 0,-19-16 0,19 16-1,-18-5 0,-1 5 0,19 0 0,-21 11 0,21-11 0,0 0 0,0 0 0,0 0 0,0 0-1,0 0 0,0 0-1,0 0-2,0 0-19,0 0 5,0 0 3,0 0 3,0 0 3,0 0 1,24-14 2</inkml:trace>
  <inkml:trace contextRef="#ctx0" brushRef="#br2" timeOffset="2.33595E6">3836 8869 37,'0'0'16,"0"0"-3,0 0-2,0 0-2,0 0 0,0 0-2,0 0-1,0 0-1,0 0-1,0 0-1,0 0 0,0 0-1,0 0 0,0 0-1,0 0 0,0 0 0,0 0 0,0 0 0,6 21-1,2 8 1,5 3 0,-13-32-1,16 21 0,-3 0 0,0 6 0,0 2 0,-2 0 0,-3-3 0,0 1 0,-5-3 0,2-3 0,0 0-2,-5-21-1,0 0-16,0 0 2,0 0 3,0 0 3,0 0 2,0 0 2,5-21 1,-2-11 3,0 6 0,-3-1 0,2 6 1,1 0 1,-3 21 0,0-27 0,0 3 0,0 6 1,3-11-2,-3 8 2,0-6-1,0 9 1,0-1-1,23 11 1,-23 8 2,0 0 17,0 0-3,0 0-4,0 0-1,0 0-2,0 0-2,0 0 0,-7 27-2,1 4-1,4 4-1,25-17-1,-7 4 0,-2 4 0,-7 8-1,1-2 0,0 3 0,-2-4-1,-1 1-1,-2-6-1,-1-4-17,1-4 3,-3-18 3,0 0 3,0 0 2,0 0 1,0 0 2,0 0 0,5-21 2,0-11 0,3 6 1,3-3 0,0 2 1,-4 1-1,7 5 1,-14 21 1,0 0 0,13-29 0,0 2 0,-5 9 0,0-4 0,3-1 0,-3-1 0,-3 0 0,-5 3 18,0 21-3,0 0-3,0 0-2,0 0-2,0 0-2,0 0 0,0 0-1,0 0-1,0 0 0,0 21-1,3 3 0,-3 5 0,0-29-1,0 21 0,0 0 0,-3 6 0,0 2-1,1 0 0,-1 8 0,3-3 0,0-2-1,0 0-2,0 0-19,3-3 3,2 2 3,-5-12 4,0-19 1,-5 18 3,5-18 2</inkml:trace>
  <inkml:trace contextRef="#ctx0" brushRef="#br2" timeOffset="2.33779E6">4810 8834 31,'0'0'1,"0"0"15,0 0-2,0 0-2,0 0-2,0 0-1,0 0-2,0 0-1,0 0-1,0 0-1,0 0-1,0 0 0,0 0-1,0 0 0,0 19-1,0 10 0,0 11 0,0-16 0,0 10 0,0 8 0,24 11 0,-8 5-1,-3-7 0,-5-1 1,3 3 0,-6 0-1,3-6 0,0-7 0,-3-8 0,0-11 0,1 0 0,-1-2 0,-5-19-2,0 0-1,0 0-17,0 0 4,0 0 2,0 0 3,0 0 2,0 0 2,0 0 1,-11-21 1,3-6 3,6-15-1,2-11 0,0 16 1,2-40 0,4 43 1,-4-14 0,1 14 0,0-11 0,-1 16 1,-2 5 0,0 24 1,3-35-2,-6 14 1,3 0 0,0-5 0,0 26 0,0 0 0,0-27 0,-2 9 0,2 18 0,0 0 0,-6-24 0,6 24 0,0 0 0,0 0 0,0 0 0,0 0 0,0 0 1,0 0-2,0 0 1,0 0 0,0 0 0,0 0 0,0 0 20,-34 0-4,13 2-2,21-2-3,0 0-2,0 0-1,0 0-2,0 0-1,0 0-1,0 0 0,18-2-1,1-1-1,5 0 0,-1-2-1,-1 0 0,1 2 0,1-5 0,3 0 0,7 3-1,0-6 0,-2 6 0,-32 5 0,0 0 0,24-10 0,-5 4 0,-19 6 0,0 0 0,0 0 0,0 0 1,0 0 0,0 0-1,0 0 0,0 0 0,0 0 1,18 19 0,-5 2-1,-5 8 0,3 8 0,-6 0 0,3-18 1,-3 5 0,6 5-1,-3 8 0,0 2 0,0 1 0,0 0 0,0 2 0,-3 3 0,3 3 0,-6-1 1,4-2 0,-1-5-1,-2-14 0,2 4 0,-2-9 0,-3-21 0,0 0 0,0 0 0,5 18-3,-5-18-18,0 0 2</inkml:trace>
  <inkml:trace contextRef="#ctx0" brushRef="#br2" timeOffset="2.33888E6">3511 9594 37,'0'0'0,"0"0"15,0 0-2,0 0-2,0 0-2,0 0-1,0 0-2,0 0-2,0 0-1,0 0 1,0 0 0,0 0-1,0 0-1,21 2 1,3-2-1,0 0 0,5 3 0,0-3 0,0 0-1,0 0 0,0 0 0,3 5 0,8 1 0,2-4 0,-2 4-1,-6-4 0,16 4 0,1-9 0,-4 3 0,-4-3 0,-4 3 0,6 0 1,8 0 0,-16-5 0,8 2-1,6-5 1,-1 0 0,-3 3-1,-7 0 1,-3 7-1,-2-4 0,4 7 0,1 0 1,2 3-1,-7-5 1,-12 0-1,25 2 0,0-5 0,-9-3 1,-2 1 0,-5 2 0,0-6 0,5 6-1,3-5 0,5 2 0,-22 1 1,15 2-1,4-3 0,0 6 0,-2-3 0,-3 0 0,3 0 0,-1 5 0,9-2 1,2 2-1,-7 0 0,9-2 0,-4-3 1,-6-3-1,-5 3 0,-2-2 0,-9-1 0,-2 0 0,-3 6 0,0-3 0,-2-5 0,-19 5 0,21 2 0,-21-2 0,0 0-1,0 0-2,0 0-19,13 19 2,-13-19 4,0 0 3,-39-11 2</inkml:trace>
  <inkml:trace contextRef="#ctx0" brushRef="#br2" timeOffset="2.34026E6">3537 7861 37,'0'0'15,"0"0"-1,0 0-3,0 0-2,0 0-2,0 0-1,0 0-1,-7 18-1,1 1 0,6 7-2,3 3 0,2 6 1,0-3-1,-5-32 0,6 18-1,-19 8 0,5-4 0,5-1 0,3-21-1,0 0 0,0 0 0,0 0 1,0 0 1,0 0 0,0 0 0,0 0-1,0 0 0,0 0 0,-8-21-1,8 21 1,-19-16-1,6-3 0,-3-5 0,6-2 0,2-6 0,3-2 0,7 2 0,4 3-1,4 8 0,3 0 1,-13 21 0,19-22 0,5 4 0,-24 18 0,0 0 0,0 0 0,18-8 0,1 3 0,-19 5 0,21 5 0,-21-5 0,0 0 0,18 19 0,-18-19 0,11 23 0,-8 1 1,-6-3 0,-8 3-1,-2 3 0,-3-4 0,-2 1 0,20 0 0,-2-24 0,-5 21 0,5-21 0,0 0 0,0 0 0,0 0 0,0 0 0,0 0 0,0 0 0,0 0 0,0 0 0,27-10 0,2 2 0,-3 2 0,-2 6 0,-6 3 0,-18-3 0,0 0 0,0 0 0,0 0 0,14 21 0,-14-21 0,0 0 0,-14 27 1,-4-1 0,-9-2 0,1 0 0,2-3-1,3-5 0,21-16 0,0 0 0,0 0 0,0 0-3,0 0-1,0 0-18,0 0 4,0 0 4,3-27 2,5 4 3,5-1 2,8 5 1,3-2 1,-3-3 1</inkml:trace>
  <inkml:trace contextRef="#ctx0" brushRef="#br2" timeOffset="2.34166E6">3815 8043 125,'0'0'1,"0"0"0,0 0 0,0 0 0,0 0 1,0 0 0,0 0-1,0 0 1,0 0 0,0 0-1,0 0 0,0 0 0,0 0 0,0 0-1,0 0 0,-10-26 0,2-6 0,5-2 0,6-3 0,2 8 0,3-1 0,3 4 0,-1 5 0,-10 21 0,0 0 0,0 0 0,0 0 0,0 0 0,21-11 0,-2 11 0,2 11 0,-21-11 0,19 21 1,-4 3-1,-1 0 0,-4 2 0,-2 3 0,-3 0 0,1-2 0,-4 2 0,-2-11 0,0-18-2,0 0-1,0 0-18,0 0 2,0 0 5,0 0 2,0 0 2,0 0 3,0 0 1,0 0 1,0 0 1,0 0 1,0 0 1,0 0 0,-23-10 0,23 10 0,-22-21 1,4 7 0,-1 6 0,19 8 0,-26-2 2,7-1 20,19 3-4,-18 0-2,18 0-3,0 0-2,0 0-2,0 0-2,0 0-1,0 0-1,18-18-1,6-1 0,0 3-1,0 3 0,-3 2-2,-21 11-3,40-13-17,-9 8 2,-4-6 4,-27 11 3,0 0 3,0 0 2,21-29 1,-2 5 1,-1 1 1,1 9-1,-1 1 2,-18 13-1,19-18 2,-1 7 0,-18 11 1,0 0-2,0 0 2,0 0 0,0 0-1,0 0 0,0 0 0,0 0 0,0 0 1,0 0 21,0 0-3,0 0-3,0 0-3,-2 21-2,2-2-2,0-19-1,2 29-2,1-3-1,2 6-1,-2 0 0,2 0-1,0-3 0,1 0-1,-1 0 0,-5-29 0,0 0-1,0 0-1,8 18-2,0 1-18,-8-19 4,0 0 4,8 18 2,-8-18 2,0 0 2,0 0 2,0 0 1,0 0 0,13-23 1,-5-4 1,2 1 0,-2-9 1,-2-2 0,4-5 0,1 8 0,-8-6 0,10 13 1,-3 1 0,-2-1 0,-8 27 0,19-15 0,-19 15 0,0 0 0,0 0 20,0 0-3,0 0-3,0 0-2,0 0-3,0 0-1,0 0-1,0 0-1,0 0-1,0 0 0,0 0-1,0 0-1,-3 29-1,-7-5 0,-6 5 0,-3-6-1,3 1-1,-2 0 1,2-5 0,0 2 0,16-21-1,-11 18 0,11-18 0,0 0 0,0 0 0,0 0 0,0 0 0,0 0-1,-7 21 1,7-21 0,0 0 0,10 24 0,-10-24 0,19 16 0,-1 0 0,1-3 0,2 0 0,0 3 0,-2-5-1,-19-11 1,0 0 0,0 0 0,18 5 0,3-5 0,-2 8 0,-1-11-1,-18 3 1,19 6-2,-19-6-2,18 0-19,-18 0 4,19-13 4,-19 13 3,0 0 2,16-24 2,0 3 2,2-3 1,1-3 1,2 3 1,0-2 0</inkml:trace>
  <inkml:trace contextRef="#ctx0" brushRef="#br2" timeOffset="2.34304E6">4725 7742 131,'0'0'2,"0"0"0,0 0 0,0 0-1,0 0 0,0 0 1,0 0-1,-21 0 0,21 0 0,-21 2-1,0 4 1,2 2-1,1 2 0,18-10 1,0 0-1,-19 13 0,19-13 0,0 0 0,0 0 0,0 0 0,-18 16 0,18-16 0,0 0 0,0 0 0,-16 21 0,16-21 0,0 0 0,-11 19 0,11-19 0,-2 26 0,-1-4 0,6 1 0,-1 1 0,4 5 0,-1-5-1,0 0 1,-5-24 0,0 0 0,8 24 0,-8-24 0,8 26 0,0 1 0,-8-27 0,8 21 0,-8-21 0,13 21 0,0 0-1,-13-21 1,24 11 0,-3-1 0,3-7 0,-5-3 0,-1-5-1,-18 5 0,19-19-2,-3-5-18,-3-5 2,-13 29 4,0 0 3,5-26 2,1-3 2,-6 2 2,-3 1 1,3 26 1,0 0 1,0 0 0,-19-6 1,1 6 0,-6-2 1,-2 12 0,-1 1 0,3 2 0,3 0 1,3-2 21,18-11-3,0 0-3,0 0-2,0 0-3,0 0-2,0 0-2,0 0-1,0 0-1,0 0-1,26-21 0,3 0-2,0 0-2,0 5-3,-5 0-17,-5 3 4,-19 13 4,31-22 2,-1 9 3,-7-3 1,1-5-2,-3 3 5,-21 18 1,19-6 1,-19 6 0,0 0 1,0 0 20,0 0-3,0 0-2,0 0-3,0 0-2,8 21-1,-3 1-1,0 1-2,1 4-1,-1-6 0,0 8-1,1-5 0,-1 0-1,-5-24 0,0 0-1,0 0 0,0 0 0,0 0 0,0 0-1,0 0 0,0 0 1,0 0-1,0 0 0,0 0 0,0 0-1,0 0 1,0 0-1,5-19 0,0-12-1,1 1 0,-4-12 0,1 2 0,2 3 1,-2 6 0,2 2 0,1 5 1,4 5 0,-10 19 1,0 0 0,19-8 0,2 11 0,3 5 0,-1 2 0,-1 4 0,-4-1 0,-18-13 0,0 0 1,0 0 0,11 24-1,-9-3 0,-2-21 0,-10 18 0,10-18 0,-19 19 0,1-1-1,-1-2 0,1-2 0,-1-1 0,19-13 0,-18 21 0,-1-8 0,19-13 0,-18 16 0,4 3 0,14-19 0,0 0 0,0 0 0,0 0 0,0 0 0,0 0 0,0 0 0,0 0 0,0 0 0,0 0 0,0 0 0,0 0 0,0 0 0,22 2 0,-1 1 0,0-6 0,5 6 0,1-1 0,-1 6 0,3 0 0,-29-8 0,0 0 0,16 19 0,-16-19 0,21 18 0,-2-4 0,-19-14 0,0 0 0,18 2 0,-18-2 0,22 11 0,-22-11 0,0 0 0,0 0 0,18 13-2,-18-13-1,0 0-18,19 0 2</inkml:trace>
  <inkml:trace contextRef="#ctx0" brushRef="#br2" timeOffset="2.34395E6">5355 7683 136,'0'0'0,"0"0"0,0 0 0,0 0 1,0 0 0,0 0 0,8 19 0,0 5 0,0-3 0,-3 0-1,3-2 0,0 4 0,-8-23 0,11 24 0,-1-5 0,-10-19 0,11 21-1,-11-21-1,18 11-2,1-1-17,2-7 3</inkml:trace>
  <inkml:trace contextRef="#ctx0" brushRef="#br2" timeOffset="2.34403E6">5556 7570 131,'0'0'1,"0"0"0,0 0 0,-8 26 0,0 3 1,3 6 0,2 4 0,6 1 1,0 2-1,2 1 0,-2 4 16,5 14-20,-3-24 17,3 14-3,-3-4-3,0-5-19,1 1-3,4-11-18,1-11 6,-11-21 5,0 0 4,0 0 4,0 0 2</inkml:trace>
  <inkml:trace contextRef="#ctx0" brushRef="#br2" timeOffset="2.34499E6">3408 6908 37,'0'0'17,"0"0"-3,0 0-3,0 0-2,0 0-1,0 0-1,0 0-2,0 0-1,8 19 0,5-1 0,3 3-1,8 6-1,-1 5 0,-23-32 0,16 23 0,8 9-1,11 11 0,-1-1 0,0 3 0,3 3 0,-5-1 0,5 1 0,8-1-1,0 1 0,-3-11 0,-7 0 0,-11-5 0,23-8 0,-7 2 0,-8-10 0,-8-3 0,-24-13 0,18 11 0,-18-11 0,0 0-3,0 0-19,-10-27 4,-25 1 4,3-6 2,-2-2 3</inkml:trace>
  <inkml:trace contextRef="#ctx0" brushRef="#br2" timeOffset="2.34595E6">3355 6914 120,'0'0'0,"0"0"1,0 0-1,0 0 2,0 0 0,0 0 0,0 0 0,0 0 0,0 0 0,0 0-1,0 0 0,0 0 0,0 0 0,0 0 0,0 0 0,5-22-1,-5 22 1,0 0-1,16-18 0,-16 18 0,27-21 0,7 5 0,6-3 0,-19-7 1,16-6-1,8-26 0,2 21 0,1 10 0,0 4 0,2-1 0,3-5 0,-8 2 0,-8 3 0,-13 9 0,-24 15 1,0 0-1,0 0 0,0 0 0,0 0 1,0 0 1,0 0 0,0 0 0,0 0-1,0 0 0,0 0 0,0 0 0,0 0 16,0 0-3,0 0-3,42-8-2,-16 10-2,-4-2-2,-22 0-1,18 21-17,3 3 3,1-5 2,-1-9 1,2 27 2,-1 3 1,7 10 0,5-2 1,8 0 1,-12 4 0,7 1 1,8 8 0,0-18 0,-3 7 0,-2-3 0,-6 9 1,-2-3 0,0-5 0,2-1 0,0-2 0,-5-5 0,1-3 0,-7-3 0,-4-7 0,-3-3 16,-16-24-19,0 0 0,0 0 1,0 0 0,0 0 0,0 0 0,0 0-1,0 0-4,0 0-18,-3-19 5,3 19 4,-24-29 3,3 2 3</inkml:trace>
  <inkml:trace contextRef="#ctx0" brushRef="#br2" timeOffset="2.34691E6">3585 6863 125,'0'0'0,"0"0"0,0 0 0,0 0 0,0 0 1,0 0 1,0 0-1,0 0 0,0 0-1,0 0 1,16 24 0,2 5-1,6 6 1,0 4 0,0-2-1,0-18 0,2 5 1,6 10 0,2 11-1,3-5 0,0-3 0,-7 0 0,-9 0 0,-5-5 0,21 5 0,-11-3 0,-5 6 0,0-6 0,-7-7-1,-1-9-2,-13-18-1,0 0-15,0 0 2,0 0 3,0 0 3,10-24 2,-10-5 2,-13-3 3,-3-7 0,-5 2 1,0 2 1,5-18 0,3 0-1,5-2 1,3-11 2</inkml:trace>
  <inkml:trace contextRef="#ctx0" brushRef="#br2" timeOffset="2.34788E6">3754 6755 128,'0'0'0,"0"0"-1,0 0 0,0 0 0,8 26 2,0 3 0,8 0-1,5 3 1,8 11-1,3 4 0,0 1 1,-6-22 0,-10 11-1,29 11 0,-2-3 0,-9 0 0,-2-3 0,-6-2 0,-2-8 0,-5-3-1,-1-5-1,-18-24-16,21 18 1,3-13 3,-5-7 3,-19 2 3,7-21 1,-7-3 1,-2-11 1,-9-2 3,-2-8-1,-3 0 0,0-5 1,-5 2 0,3-2 2,-1-5-1,3-6 0,6 13 1,2 11-1,-3 5 0,6 9 1,5 23 0,0 0 2,0 0 18,-37-8-4,13 8-3,24 0-2,13 21-3,3 11-1,3 7-1,4 11-1,4 6 0,-1-22-1,3 9-1,6 4-1,4 1 0,4-3-1,-27-11 0,8-4 0,5 4-1,-6-2-1,-1-6-1,-7-7-18,-15-19 3,3 21 3,-3-21 3,-18-5 2,18 5 3,-30-24 0,-1-8 1,-9-5 3,3 13 0,-5-10 0,2-3 1,-5 5-1,8-10 0,-8 18 2</inkml:trace>
  <inkml:trace contextRef="#ctx0" brushRef="#br2" timeOffset="2.34797E6">3731 7062 131,'0'0'0,"0"0"0,0 0 0,0 0 0,0 0 1,0 0 0,23-24 0,7-10-1,9-6 0,6 5 0,-8-4 0,24-4 0,-8 1 0,-3 5-3,-10 5-17,-8 6 2,-6 7 4,-26 19 3,0 0 2,0 0 2,0 0 1,-10 24 1,-9 5 1,3-5 1,3 2 1,13-26 0,-19 43 2,6-11 0,-3-6-1,-2 3 0,-6-2 1,5 7 0,4 3-1,-4 5 1,-2-13-1,0 11 0,0 0 1,2-3 0,6-3 0,-3-7 21,16-27-4,0 0-4,0 0-1,0 0-3,21-6-1,6-4-1,-6-9-2,-3-7-1,-7-1-1,26-2 0,-5 8-1,-3 3-1,-3-4-3,-2 22-17,-3-5 2,-2-3 3,-19 8 3,18-10 2,-18 10 2,0 0 1,0 0 2,0 0 0,0 0 1,0 0 1,3 26 0,-3-26 2,-11 24-1,1 8 1,-4 2-1,1-10 0,3 10 0,-4 1 2,7-6-2,7-29 0,-11 32 1,3 7 0,5-12 0,3 2 0,-2 3 0,2-9 0,-3-1 0,3-4 0,0-18 0,0 0 21,0 21-4,0-21-3,0 0-2,0 0-2,27 0-2,-1-13-1,-2-8-1,5-8-2,-3-3 0,9 3-1,2 2-2,2 6-4,-23-3-18,3 11 4,-19 13 3,24-16 3</inkml:trace>
  <inkml:trace contextRef="#ctx0" brushRef="#br2" timeOffset="2.34905E6">4572 6691 37,'0'0'0,"0"0"17,0 0-3,0 0-2,0 0-1,0 0-2,0 0-1,0 0-2,0 0-1,0 0-1,0 0-1,0 0 0,0 0-1,3 24 0,2 5-1,6 0 0,2 8 0,5-8 0,9 3 0,2 8 0,3 5 0,-3 3 0,-6-25 0,20 14 0,-3 11 0,-3 0-1,-6-9 0,-7 4 0,0-1 0,-3-8 0,-5 3 0,-5-5 1,-1 0-1,1-8 0,-3-3 0,-3-3 0,-5-18 0,0 0-1,0 0-1,0 0-3,0 0-18,8-29 5,-11-5 3,-5-16 3,-5 18 3,-3-8 2,-2-5 1,4 3 1,-1-8 1,-4 5 1,1 5 1,2 0 0,0 6 0,-3 2 1,-5-8 0,6-2 0,2 8 0,-2-1 1</inkml:trace>
  <inkml:trace contextRef="#ctx0" brushRef="#br2" timeOffset="2.35003E6">4567 6654 37,'0'0'17,"0"0"-3,0 0-4,0 0-1,0-26-1,0 26-1,0 0-1,0 0-1,26-11-1,9 3 0,2 0-1,2 0-1,-4 0 0,-12-5 0,20-3-1,-3-2 0,-6-1 0,-5 6 0,-5 0-1,-3 0 0,-21 13 0,0 0 0,0 0 0,0 0 1,0 0 0,0 0-1,19-16 0,-19 16 0,0 0 1,0 0 0,0 0-1,18 10 0,1 1 0,-19-11 0,23 21 0,6 0 0,-2 0 1,5-7 0,-1 12-1,-20 6 0,8 5 0,12 3 1,6 2 0,0-2 0,-2 2 0,-1 11 0,-2 2 0,2 1-1,6-24 0,2 10 1,-2 6-1,-8-1 0,-8-4 0,18-1 0,-5-5 0,0 5 0,-8 1 0,-2-1 0,-6-8 0,-5-2 0,-3-5 0,0-9 0,-13-18 0,0 0 0,0 0 0,0 0 0,0 0 1,0 0-1,0 0 0,0 0 0,0 0 0,0 0-2,0 0-1,0 0-2,0 0-18,0 0 5,0 0 3,0 0 3,0-26 3,-8-3 1,-5 2 2,2-7 1,-7-6 1</inkml:trace>
  <inkml:trace contextRef="#ctx0" brushRef="#br2" timeOffset="2.35101E6">4786 6821 37,'0'0'16,"0"0"-3,0 0-2,0 0-1,0 0-1,0 0-2,0 0-1,0 0-1,0 0-1,0 0-1,0 0 0,6 18-1,2 9 0,-6 2 0,30 8 0,-6 5-1,3-18 0,1 11 0,-7 2 0,1 0-1,-3 5 1,1 0 0,1 1-1,-1-12 0,-1-1 0,3-1 0,-1-6 0,-4 1 0,-1-3-1,-18-21-2,24 22-17,-24-22 2,0 0 3,0 0 3,0 0 3,0 0 2,8-19 1,-11-13 1,-2-5 1,-5 3 1,-4-8 1,1-3 0,-5 5 0,2-8 1,0 3 0,-3 0 0,3 0 0,1 3 1,1 2 0,4 9 0,-3 1 0,5-1 0,-3 10 20,0 2-3,11 19-3,0 0-2,0 0-2,0 0-2,0 0-2,0 0-2,0 0 0,6 26-1,4 9 0,6 10-1,5 2 0,8 4 0,6-19-1,2-1 0,-19 20 0,9-6 0,5 5-1,2-11 0,-2-1 0,0-4 0,-9-2 0,-4-6-1,-3-2-2,-16-24-16,0 0 1,16 18 4,-16-18 2,0 0 3,0 0 2,0 0 1,0 0 1,-3-29 1,3 29 1,0-31 1,0-1 0</inkml:trace>
  <inkml:trace contextRef="#ctx0" brushRef="#br2" timeOffset="2.35196E6">4940 7033 128,'0'0'0,"0"0"1,0 0 0,0 0 0,0 0 0,0 0 0,0 0 0,13-27 0,6 1 0,2-1-1,5-2 0,3 3 1,6 5-1,-4-1 0,1 9-1,-32 13-2,0 0-18,0 0 3,19-8 4,-19 8 3,0 0 2,0 0 2,21-21 1,-21 21 1,0 0 1,18-16 1</inkml:trace>
  <inkml:trace contextRef="#ctx0" brushRef="#br2" timeOffset="2.35204E6">5093 7263 128,'0'0'0,"0"0"0,0 0 0,0 0 1,0 0 0,24-11 0,8-2 0,-32 13 0,24-26 0,5 2-1,2 0 0,1 5 0,-3 4-2,-2-4-17,-3 3 1,-3 6 4,-21 10 2,21 2 3,-21-2 2,0 0 1</inkml:trace>
  <inkml:trace contextRef="#ctx0" brushRef="#br2" timeOffset="2.35212E6">5286 7493 134,'0'0'0,"0"0"0,0 0 1,19-5 0,5-6 1,0-10 0,5-3-1,5-5 0,8 3 0,9 4-1,-6 4-3,-16 2-20,24 11 4,-22 10 4,-31-5 3</inkml:trace>
  <inkml:trace contextRef="#ctx0" brushRef="#br2" timeOffset="2.35752E6">6427 7218 31,'0'0'21,"0"0"-4,0 0-3,0 0-3,0 0-1,0 0-1,0 0-2,0 0 0,-21-19-2,2 11 0,-2-2 15,0 4-4,2 1-3,19 5-2,-21 0-3,2 0-1,1 3-1,-1 5-2,-2-6 0,-5 9-1,-6 2-1,0 0 0,3 3-1,5-2 0,6-1 0,18-13 0,0 0 0,0 0-1,0 0 0,8 18 0,-8-18 0,29 24 0,5-3 0,-2 0 0,0 9 0,0-4 0,2 0 0,0-2 0,-5 0 0,-2-3 0,-6 0 0,-21-21 0,0 0 0,5 35 0,-15-3 0,-6-9 0,-11 1 0,4-13 0,-1-1 0,3 1 0,-3-8 0,0-6 0,0 3 0,6-3 0,18 3-16,0 0 0,0 0-1,0 0-15,0 0 5,0 0 6,16-31 4,5 12 4,3 3 3,2 3 1,3-3 2,6 0 1,-4 0 1,1-2 2,-6-1 0,4-5 2,-1 3-1,0-8 0,3 8 0,-3-11 1,0 6 0,-8-1 0,0 4 0,-2-1 1,-11 3 23,-8-1-3,0 4-4,0 18-2,-6-21 14,6 21-5,0 0-5,0 0-3,0 0-3,0 0-3,-16 21-2,1 5-1,-1 9-1,2-1-1,1 6-1,5 0-1,8-1 0,3 1-1,7-11 0,1-5 0,-11-24 0,24 16 0,-6-8-1,1-6 0,-19-2 0,18-18 0,-18 18 0,14-27 0,-6-2 0,-6-3 1,-4 6-1,-6 2 0,0-2 0,-3 2 1,-5 3-1,16 21 0,-21-16 0,3 8 0,18 8-18,0 0-2,0 0-16,0 0 8,0 0 5,0 0 5,23-16 3,1 0 3,0 0 4,0 8 0,5 0 2</inkml:trace>
  <inkml:trace contextRef="#ctx0" brushRef="#br2" timeOffset="2.35851E6">6863 7017 148,'0'0'0,"0"0"18,0 0-4,0 0-19,0 0 18,-2 21-3,10 0-2,-16 21-2,8 14-1,8 5-1,0-3-1,5 11 0,-3 0-1,6-16 0,-3-1-19,9 4-1,-4-16-17,-5-9 7,-13-31 6,0 0 4,0 0 4,6-21 3,-4-3 2,4-2 2,-1 2 1,-2-2 1,4-6 1</inkml:trace>
  <inkml:trace contextRef="#ctx0" brushRef="#br2" timeOffset="2.3586E6">7078 7202 131,'0'0'1,"0"0"0,0 0 0,0 0 0,18-11 0,6 3-1,5 8 1,5 8 0,1 11 0,-6 5 0,-8 0 0,13 2 0,-2 0 0,-5 6 0,-9-5-1,-2-4 0,-3-1 0,-7-4 0,-6-18 1,0 0 0,0 0-1,0 0 1,0 0 0,-19 5 0,-10-5 0,5-8 0,0 3 0,-2-5 0,-6 10-1,-2 10 0,2 9 0,3 5 0,5 2 1,3-2-1,8-6 0,13-18 17,-11 24-4,6-5-2,5-19-2,0 0-2,0 0-2,40-16-1,4-8-17,1-21-1,3 5-1,-8 1-16,-3 4 6,-3 3 5,-10 6 4,-3 0 3,3 4 3,-3 12 2,-21 10 2,0 0 2,0 0 19,19 18-2,-6 3-1,-5 3-1,0 0-2,-3 0-1,0 0-1,1 0 0,-1-6-2,-5-18 0,5 19 15,-5-19-3,0 0-4,0 0-2,0 0-2,0 0-2,0 0-1,3-32-2,-3-5 0,3-6-1,7-4-1,11-9 0,11 6-1,-5 5 0,4 27 0,4 4-1,-1 1-18,0 8-1,-7 2-17,-3-2 8,0 2 5,-24 3 5,18 3 3,-18-3 3,0 0 3</inkml:trace>
  <inkml:trace contextRef="#ctx0" brushRef="#br2" timeOffset="2.35958E6">6204 7840 140,'0'0'0,"0"0"1,0 0 0,0 0-1,0 0 1,0 0 0,3 31-1,2 12 1,3 7 0,0-10-1,3 10 1,-1 3 0,1 8-1,2-8 0,-2-3 0,-1-5 0,1-3 0,0-7 0,-1-6 0,-5-8 0,-5-21 0,0 0 18,0 0-3,0 0-3,0 0-3,-7-24-2,-1-5-1,2-16-1,6 8-1,3-21-1,8-3-1,4 21 0,7 11 0,-1-3-1,0 6 0,-3 13 0,-18 13 0,19-3-1,-19 3 0,32-3 0,-8 14 0,-6 10 0,-2 0 1,-8 16-1,-6-8 0,-23 6 0,5 2 0,3 0 0,-3 5 0,-7-7 0,1-4 0,4-2-17,18-29-2,0 0-17,0 0 7,0 0 6,5-31 5,8-1 3,-2-10 3,5 5 3,2 0 2,1 13 1</inkml:trace>
  <inkml:trace contextRef="#ctx0" brushRef="#br2" timeOffset="2.36058E6">6665 8041 128,'0'0'2,"0"0"0,0 0 0,0 0 0,0 0 0,0 0 0,0 0-1,0 0 0,0 0 0,21 0 0,5 5-1,-2 6 0,3-11 1,-1 15-1,-2 7 0,-3 1 1,-2 4-1,-19-9 0,0 4 0,0-22 0,5 21 0,-5-21 1,0 0 0,0 0-1,0 0 0,0 0 1,11 18 0,-11-18 0,0 0 0,-22 8 0,-1-3 16,-4 3-3,3-2-19,3-6 17,3 0-3,-1 5-1,19-5-2,-16 24-1,6 5-1,2 8-1,5-16-17,3 3 19,0 5-1,0-29-1,0 0 0,0 0-1,29-21 0,6-8-1,-1 2 0,0-10-18,-15-2-2,2-6-16,-2 0 7,-6 5 6,-5 8 4,2 0 4</inkml:trace>
  <inkml:trace contextRef="#ctx0" brushRef="#br2" timeOffset="2.36158E6">7019 7665 140,'0'0'0,"0"0"0,0 0 1,-5 40 0,2 2 0,3 0 1,3 11 0,2 5-1,1-2 0,2-14 0,2 11 0,-2 0 0,0 5 0,0-13-1,-5-10 0,2-1-1,3-2-3,-3-8-19,-5-24 3,0 0 4,0 0 3,0 0 2,19-11 3,-3-10 1,-1-24 2,-1 11 1,-1-11 0,-3-8 1,9-3 2,0 9-1,-6 2 0,0 10 1,-2 11 1,-11 24-1,0 0 0,0 0 24,0 0-4,0 0-3,0 0-2,-24 3-2,5 10 14,-5 6-5,6 2-4,2 3-4,3 0-2,13-24-3,-16 23-1,16-23-2,-13 35-1,5-14 0,0 5-1,5 3-1,3-7 0,-2-1-1,4-3 0,1 6 0,-3-24 0,0 0 0,24 5-1,5-2 0,10-8 0,-2-11 0,-7-5 0,17-6 0,-4 6 0,-6-5 0,-3-1 0,-2 11 0,-6 6-17,-2-17 4,-5 1 2,-4-1 2,-1-2 2,-4 3 2,-5 2 1,-5 24 17,0 0-2,0 0-2,0 0-2,0 0-1,0 0-2,-18 37 0,5-5-1,0-6-1,-1-5 0,6 3-1,6 13 0,-1 3 0,6-8 0,2-6 0,6 1-1,-11-27 0,18 10 0,1 1 0,7-17 0,8 1 0,1-13 0,-35 18 0,37-32 0,-11 0 0,6 6 0,-5 5 0,-4-1 0,-1 14 0,-22 8 0,0 0 0,0 0 0,0 0 0,0 0 0,0 0 0,0 0 0,0 0 1,0 0 0,0 0-1,0 0 0,0 0 0,0 0 0,0 0 0,-19-8 0,19 8 0,-8-34 0,11 0 0,5-6 0,-6 3 0,12 5 0,-4 8 0,3-5 0,-2 5 0,-11 24-18,13-18-2,-13 18-16,21-19 7,-2 9 6,-1-11 5,4 7 3,-1 1 3,0 5 3,-3-10 2,-18 18 1,22-11 1,-22 11 1,0 0 1,0 0 1,0 0 0,2 21 0,-12 1 23,2-4-3,8-18-3,-11 19-2,6 7-2,5 0 15,10 1-5,6 2-4,0 0-3,5-10-3,0 2-2,1-3-2,-22-18-2,18 14-1,9-12-1,-4-2-17,1-10 0,-3-12 2,3 1 2,-5-5 1,-1-3 1,-7-6 2,-3-7 2,-3 5 1,-2 3 1,-3 10 2,0 24 1,0 0 0,0 0 1,0 0 16,-3 34-3,3 11-3,3 11-2,2 7-2,0 1-1,6 18-2,-1 2-1,4 12-1,-1 4 0,3 1-1,0-1 0,-3-10-1,3-13 0,-8-16 0,5-19-1,-5-7-18,-8-35-19,0 0 5,0 0 6,5-24 6,-5-19 4</inkml:trace>
  <inkml:trace contextRef="#ctx0" brushRef="#br2" timeOffset="2.36272E6">8488 7646 138,'0'0'0,"0"0"0,0 0 1,0 0 0,0 0 1,0 0 0,0 0 0,21-13-1,8-8 0,5 5 0,4 14 0,-4-6 0,-5 2-1,-3-2 0,-4 3 0,-22 5-1,18-3-2,-18 3-2,0 0-16,0 0 1,0 0 4,0 0 4,0 0 2,0 0 2,0 0 2,0 0 1,0 0 1,0 0 1,0 0 0</inkml:trace>
  <inkml:trace contextRef="#ctx0" brushRef="#br2" timeOffset="2.36363E6">8525 7850 144,'0'0'1,"0"0"1,0 0 16,0 0-3,0 0-3,0 0-2,29 8-2,5-11-2,6-4-1,0-4-1,-1-8-1,4 4-1,-6 7-18,-3 0-4,-5 2-14,-5 6 7,-24 0 5,0 0 4,0 0 4</inkml:trace>
  <inkml:trace contextRef="#ctx0" brushRef="#br2" timeOffset="2.36783E6">6157 9186 125,'0'0'0,"0"0"1,0 0 1,0 0 0,0 0 1,0 0 0,0 0-1,0 0 0,-13-26 0,2 2 0,-2 3 0,5 2-1,0-4 0,0 4 0,8 19 0,0 0 17,0 0-4,0 0-3,-19-13-2,19 13-2,0 0-1,-18 16-1,5 13-1,5 8-1,2 8-1,6-6 0,0 6-1,8-2 0,0-4 0,8-1-16,8-7 3,3-7 2,-1-8 2,0-8 1,-2-8 2,0-11 1,-3-2 0,0-8 1,1 0-2,-4-6-1,6 1-18,-3-1 2,-2 1 5,-4-1 3,-4-7 3,0 5 2,-3 8 2,-1-11 1,1 11 2,0-16 0,-5 10 1,-3 1 1,3 5 0,-6-3 1,-2 5 1,-3-7-1,-8 2 0,16 24 0,-24-21 0,-2 5 1,2 6 23,5 4-5,19 6-2,0 0-3,0 0-3,0 0-2,0 0-1,0 0-1,0 0-2,-5 29 0,10 14-1,6-14 0,5 5-1,5 14 0,0 2 0,0 0 0,-2-5-1,-3-5 0,-3-3 0,-3-8-1,-4 3 0,-1-8 1,-5-24-1,3 18 0,-3-18 1,0 0 16,0 0-3,0 0-3,2-21-2,-2-13-2,3-1-1,-3-12-2,-3-4-1,30 4 0,-9 10-1,-18 37 0,19-14 0,-9-9-1,-10 23 0,0 0 0,24 5 0,-5 21-1,-3-2 0,-3 11 0,-3 7 0,1-5 0,0 5 0,-1 3 0,-5-16 0,3-5-18,-8-24 0,0 0-15,0 0 4,22-10 6,-22 10 4,10-22 4,-2-9 3,-5-4 3,-3 4 1,0 4 2,2-5 1,1 11 1,-3-29 1,3 2 1,2-2 0,-2 5 0,-6-5 1,6 5 0,-3 8 0,-3 5 0,0 11 1,3 21 23,0 0-3,0 0-4,0 0-4,0 0-2,0 0-1,0 0-1,-2 21-2,2 3-1,5 18-1,6 8-1,-1-13 0,3 11-1,1 10 0,-1 3 0,0-13-1,3-1 0,2-4 0,-2-6-4,-13-5-2,2-9-19,9-4 4,-14-19 4,0 0 4,0 0 2,18-24 2,1 8 2,-4-18 1,1 2 1,-5-5 1,2 11 0,0-1 1,-2-2 0,0 0 1,-11 29 0,7-37 0,-4 18 0,-3 19 0,0 0 1,0 0 2,0 0 21,0 0-4,0 0-3,-18-16-3,18 16-2,0 0 15,-11 27-5,8 5-5,6 10-3,5-8-2,-3 6-3,8-8-1,-5-3-2,3-3-1,-11-26 0,11 29-1,-11-29-1,0 0 0,0 0-1,0 0 0,0 0 0,21-26 0,0 2 0,-8-10-1,-2 5 0,-6-6 0,-8-7 0,-5 10 1,-2 3-1,-3 0 0,-3 0 0,-5 2 0,-3 17 0,3 2-16,-9 13 1,7 6 1,4 5 0,19-16-17,0 0 6,0 0 5,0 0 4,24-16 3,5-3 3,0 1 2,3-3 2,10 2 1,-10-2 1,2 2 1,-2 6 0,-5 8 1,-1 8 1,-7 7-1,-6 17 1,-3 7 0,1-8 0,-8-2 22,-1 8-4,1-3-2,2 13-3,-2-7-1,-1 2-2,17-8-2,-3 0-1,-16-29-1,18 19-1,-4-1-1,-14-18 0,0 0 17,0 0-4,0 0-3,0 0-3,0 0-2,0 0-1,-19-29-2,6-13-1,2-1-1,6-2 0,0 16-1,23-8 0,-2 0-1,3-3-16,7-2 0,-2 5 1,-3 3-1,0 7-15,-2 3 6,-19 24 5,21-18 3,0 7 4,13 3 2,-4 0 2,-4 3 2,-7 5 1,-19 0 1,18 5 1,-18-5 0,0 0 1,3 22 0,-3-1 1,0-3 0,0-18 0,-16 19 22,16-19-3,-19 16-2,19-16-4,-8 21-1,0 8-1,3 5-2,5 6-2,3-19 16,-1 22-4,4-6-4,2 0-3,0 2-2,2-7-2,3-3-1,-13-29-1,19 16-1,-19-16-1,0 0-1,26-3 0,4-18-1,-4-16 0,0 0 0,-4 13 0,-4-5 0,-15-10-1,-3-6 0,-6 0 0,-15 8 0,3 2 0,-6 11 0,11 6 0,13 18-16,-27-13-1,3 2 0,24 11-16,0 0 7,0 0 5,0 0 4,-7-26 4,7 26 2,0 0 2,0 0 2,18-6 2,6 4 1,-24 2 0,24 0 1,2-6 1,3 6 0,-8 6 1,9-1 0,-9 8 0,0-2 0,-3 7 0,-7 14 1,-6 8 0,-7 5 19,2-11-1,-3-2-2,6 8-2,-1 15-2,9-2-2,2 3 15,6 2-5,-4 5-4,7-2-3,-6-11-3,-3-5-2,-3-5-1,-4-6-2,-4-7-1,-2-9-1,0-18 0,0 0-1,0 0 0,0 0-1,-24-10 0,6-11 0,2-6 0,0-15-1,3-22 0,5-18 0,-3-5 0,6 16 0,8-3-16,2-3 3,11 13 3,2 14 2,-2 13 2,3 11 1,-3 7 1,5 6 17,-21 13-3,21 8-2,-8 16-1,-7 2-1,-1 11-2,-8 5 0,-2-18-1,-6 11-1,-7 4 0,-1-7-1,-2 2 0,5-4 0,6-7-1,10-23-18,0 0-2,0 0-15,5-23 7,6-7 6,2 4 4,0-1 4,8-10 2,-5-10 3,0-1 2,0-2 2,-6-8 0,-4 0 1,4 2 1,-4 6 0,-4 2 1,-7 14 0,2 2 1,-2 11 0,5 21 24,0 0-4,0 0-4,0 0-1,-11 34-3,6 16 15,10 11-5,11-3-4,3 6-4,2 2-2,0-18-3,0-6-1,0 6-2,-5-14-18,0-2-1,-5 0-17,-1-14 4,-10-18 5,0 0 5,0 0 3,0 0 3,0 0 2,14-18 2,-6-6 1,-3 0 1,3 0 1,0 3 2,-3 2 0,0 1 0,3-6 0,-5 0 1,-3 24 21,0-23-2,3 4-3,-3 19-2,0 0-2,0 0-1,21-5 15,8 13-5,0 18-4,-3 3-3,3 0-3,-29-29-2,0 0-1,14 21-2,2 3-1,-16-24-1,0 0 0,0 0 0,10 24-1,-10-24-1,0 0 0,0 0 0,0 0 0,0 0 0,-18 5-1,-6-7 0,3 10 0,-3-8 0,3 8 0,5 15 0,3 14 0,13-37 0,-8 24 0,2 3 0,6-27 0,0 0 0,0 0 0,19 13 0,7-18-18,11-14-1,-21-13-16,8 6 6,0-1 6,2 12 5,3-1 3,3-5 3,8-6 3,-8-7 1,5 2 2,-11-10 1,-5 2 1,-7-2 1,1 2 1,-7 8 0,-8 32 0,0 0 1,-21-10 22,3 7-2,-6 8-3,3 6 15,-8 5-6,-6 8-5,14 2-4,2 0-3,9 6-2,10 3-3,10-1-1,6-8-2,3 1-1,2-9 0,0-7-1,0-3-1,1-3 0,-1 1-1,-3-4 0,1-2 0,-19 0 0,0 0 0,18 11-1,-18-11 0,8 29 0,-10-11 0,-6 6 0,-6 0 0,4 2 0,-9-4 0,19-22 0,-24 21 0,3-13-17,-5 2-2,5-10-17,21 0 7,0 0 6</inkml:trace>
  <inkml:trace contextRef="#ctx0" brushRef="#br2" timeOffset="2.36879E6">8821 8337 146,'0'0'0,"0"0"1,0 0 17,19 26-3,-1 25-3,3-6-2,1 18-2,-4 6-2,-2-5-1,-3-1-1,8 1-1,-2-6 0,-6 0-1,3-8 0,-8-23-1,-3-1 0,-5-26-18,6 24-4,-6-24-14,0 0 7,0 0 5,0 0 5,0 0 4,0 0 2</inkml:trace>
  <inkml:trace contextRef="#ctx0" brushRef="#br2" timeOffset="2.36886E6">8816 8782 144,'0'0'0,"0"0"2,0 0 16,42-14-3,-2 1-3,13-11-2,0-2-2,-8-6-2,-6 6-18,-7 7-23,-8 6 6,-24 13 6,0 0 4,0 0 4</inkml:trace>
  <inkml:trace contextRef="#ctx1" brushRef="#br2" timeOffset="-2.39101E10">24884 18420,'0'0,"0"0,0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5" timeOffset="2.45539E6">22926 13822 31,'0'0'1,"0"0"0,0 0-1,0 0 0,0 0 16,0 0-2,0 0-3,0 0-1,0 0-2,0 0-1,0 0 0,0 0-1,0 0-1,0 0 0,0 0-1,0 0-1,0 0 0,0 0 0,0 0 0,0 0-1,0 0 0,0 0 0,0 0 0,0 0 0,0 0-1,0 0 0,0 0 0,-16 18 0,6 1 16,10-19-3,0 0-3,-8 24-2,8-24-2,-13 31-1,7-1-1,4-7-1,-1 12-1,6-6-1,-1 3 0,4-3-1,-4-3 0,-2 3 0,5 0 0,-2-5 0,2 5-1,-2 0 0,0 0 0,-1-7 0,6-1 0,-2 5 0,-6-26 0,0 0 0,7 32 0,4 0 0,-3 2 0,3 1 0,-3-1 0,2 6 0,1-6 0,-3 0 0,2 3 0,1 6 0,-1 2 0,1 2 0,0-23 0,2 5 0,0 6 0,0 10 0,-5-3 0,3-2 0,-3-6 0,-3 8 0,-2-4 0,-1 4 0,1 5 0,0 1 0,-3-8 0,0 5 0,2 5 0,1 0 0,-3-2 0,3 0 0,-3-3 0,0-6 0,0 14 0,0-5 0,0-1 1,0-15-1,0 5 0,0-2 0,0 7 0,0 3 0,0 0 0,0-8 0,0 0 0,0 3 0,18-1 0,-23 4 0,-1-1 0,4-8 0,-1 6 0,3 2 0,-2 3 0,2-2 0,-3-4 0,3-4 0,0-3 0,0-6 0,-3 3 0,3 0 0,0 0 0,0 3 0,0 0 0,0 0 0,-2-1 0,2-31 0,0 0 0,-3 24 0,0 0 0,-2 8 0,0-14 0,-3 9 0,0-6 0,-3 0 0,-2 5 0,13-26 0,-16 22 0,16-22 0,-16 21 0,0-3 0,-2 1 0,18-19 0,0 0 0,-19 21 0,1-2 0,18-19 0,-16 21 0,0 3 0,0-6 0,0 3 0,16-21 0,-23 21 0,-1-5 0,-3-3 0,1 3 0,-6 0 0,3-3 0,29-13 0,-16 19 0,-8-3 0,-5-3 0,3 0 0,-3 1 0,5-1 0,-3-3 0,1 1 0,2-3 0,-2 8 0,-6-6 1,-21-2-1,16-8 0,5 6 0,-5-4 0,-5 6 0,-1-5 0,4-1 0,-1 12 0,6 4 0,-3-5 0,2 1 0,-2-4 0,3 1 0,5-3 0,-3-3 0,32-5 0,-19 8 0,-2-8 0,-3 3 0,-5-1 0,3 1 0,-3 2 0,5 0 0,0 1 0,6 7 0,-4-13 0,-1 8 0,-1-8 0,3 8 0,2-3 0,1-2 0,-12 2 0,9 0 0,21-5 0,0 0 0,0 0 0,0 0 0,0 0-17,0 0 0,0 0 1,19-18-15</inkml:trace>
  <inkml:trace contextRef="#ctx0" brushRef="#br5" timeOffset="2.45746E6">21426 17722 37,'0'0'0,"0"0"0,0 0 0,0 0 0,0 0 16,0 0-2,0 0-2,0 0-2,0 0-2,0 0-2,0 0 0,0 0-1,0 0-1,0 0 0,-3 21 0,1 0-1,-1 0-1,3 0 0,0-21-1,0 0 1,0 0-1,0 24 0,0 3 0,0-1-1,-3 3 0,3-2 1,0-9-1,0-18 0,3 19 0,-3-19 0,0 0 0,0 0 1,0 0 0,0 0 0,0 0 0,0 0-1,0 0 1,0 0-1,0 0 1,0 0-1,0 0 0,0 0 0,0 0 1,0 0-1,0 0 1,37 8-1,-5-6 0,0-2 0,-3-2 0,0-4 0,-3 4 0,1-6 0,-1 0 0,3 0 0,8 0 1,6 8-1,-20-3 0,9 3 0,5 0 0,0 0 0,0 3 0,-2 5 0,-6-3 0,-5-2 0,-1 0 0,4 7 0,-1-5 0,6-2 0,2 2 0,-2 1 0,-3 2 0,-2-3 0,-27-5 0,42 3 0,-2 4 0,-6-4 0,-2 5 0,-6-3 0,-2 1 0,-3 2 0,1-6 0,-1-2 0,8 0 0,3 0 0,2-2 0,-2-1 0,-32 3 0,21-5 0,0 2 0,3 0 0,0 1 0,0-4 0,-1 6 0,-2-5 0,-2 0 0,0 2 0,2 1 0,-21 2 0,26-11 0,-2 3 0,-3 0 0,3 3 0,-3-1 0,0 1 0,0 0 0,-2 2 0,-19 3 0,21-5 0,-2 0 0,-19 5 0,18-8 0,-18 8 0,13-19 0,17-2 1,-4 3 0,-5 2-1,0 2 0,-21 14 1,24-15-1,-24 15 1,21 5-1,-2-3 0,-19-2 1,18-5-1,-18 5 17,24-21-4,-5-8-2,-1 8-2,1-11-19,2 0 19,3 6-2,-1-1-18,-1 1 2,-4 10 19,-2-3-19,3 1 18,-19 18-1,0-29-2,2 5-1,1-2-18,5-9 19,2-2-1,-4 11-1,4-11 0,-4 2-1,4 4-1,1-4 0,-6 9-1,0-3 0,3 5 0,-5-3 0,2 1 0,-2-1 0,5-4-1,-8-4 0,2-4 0,1-6 0,-8 21 0,2-8 0,-2-13 0,0-5 0,-3 2 0,2 8 0,1-2 0,0 5 0,2-3 0,3-5 0,-3 3 0,1-6 1,-4 14-1,4-8 0,-3-1 0,-1-7 0,-2 2 0,3 11 0,-3-8 0,0 0 1,3 3-1,2-11 0,-2 3 0,0 21 0,23-8 0,-10-6 0,0-2 0,-5-7 0,-3 4 0,-6-2 0,4 5 0,-1-6 0,-5 4 0,3 2 0,0 5 0,-3 3 0,5-5 0,-2-3 0,-6 2 0,3-2 0,3 6 0,2 2 0,-2-3 0,-3-2 0,3-6 0,2 6 0,0 23 0,1-7 0,-4-6 0,1 0 0,-5-2 0,4-1 0,-2-2 0,3 6 0,-5-1 0,4-5 0,1 5 0,0-10 0,2-1 0,0-1 0,1 12 0,-1 3 0,0-3 0,1 0 0,-4-2 0,1-1 0,0 4 0,2-1 0,3 5 0,-2 6 0,-1 0 0,0-5 0,3 7 0,0 1 0,-2-12 0,4 7 0,-4-4 0,2 6 0,0-5 0,-3 4 0,-2 4 0,5 18 0,0 0 0,0 0 0,0 0 0,0 0 0,0 0 0,-8-19 0,8 19 0,0 0 0,-8-21 0,3-3 0,-3 3 0,0 3 0,8 18 0,-8-24 0,8 24 0,-8-21 0,8 21 0,0 0-17,0 0 1,0 0 2,0 0 2,0 0-1,0 0-15</inkml:trace>
  <inkml:trace contextRef="#ctx0" brushRef="#br5" timeOffset="2.45975E6">22852 9522 120,'0'0'0,"0"0"0,0 0 0,0 0 1,0 0-1,0 0 0,0 0 1,-8 27 0,3-1 0,5 6 1,0-3-1,2 6 0,4-1 0,-4 6 0,6-1 0,-2 9 0,2 7 0,0-17 0,-6 6-1,3 12 0,-2 8 0,2-6 0,-5 0 1,0-5-1,3-5 0,-3-6 1,0-13-1,3-11 0,-3-18 0,0 0-3,0 0-1,8-23-16,-3-17 3,5-10 3,-2 2 3,0 3 2,0 5 2,-2 9 1,-1 9 2,-2-15 0,2 0 1,-3-5 1,-2 13 0,-5-3 1,3 0 0,-6-7 0,2 4 0,-4-2 0,4 11 1,-2-16 0,-2 12 0,-1 7 0,1-1 0,10 24 0,0 0 0,-16-21 0,16 21 0,-11-19 0,11 19 0,0 0 0,6-18 0,-6 18 2,0 0 16,0 0-3,0 0-3,0 0-3,0 0-2,0 0-1,0 0-1,21-19-1,3 1 0,-1 4-1,1 4-1,3-1 0,-4 1 0,1-1 0,-3 0-1,-21 11 0,22-13 0,-22 13 0,0 0 0,0 0 0,18-16-1,-18 16 0,0 0 0,32-13 0,-6 5 0,-7 0 0,-19 8 0,0 0 0,0 0 2,21 0 0,-21 0-1,0 0 0,0 0 0,0 0 0,19 16 0,-6 5 0,0-2 0,-2 5 0,-3 7 0,-1 12 0,-1 7 0,2 6 0,0-4 0,-3 7 0,-2-1 0,-1 3 0,1-19 0,-1 11 0,4 3-1,-6-1 0,2-5 0,1-2 0,0-3 0,-3-11 0,0-2 0,2-3-2,1-10-2,-3-19-17,0 0 2,0 0 4,0 0 3,11-21 2,-11 21 2,0-30 2,-3 1 1</inkml:trace>
  <inkml:trace contextRef="#ctx0" brushRef="#br5" timeOffset="2.46574E6">22466 2709 31,'0'0'1,"0"0"0,0 0-1,0 0 0,0 0 0,0 0 17,0 0-3,0 0-2,0 0-2,0 0-1,0 0-2,0 0 0,0 0-1,0 0-1,0 0-1,0 0-1,0 0 0,0 0-1,0 0 0,0 0-1,0 0 0,0 0 0,-11-18 0,11 18 0,0 0 0,-13-21 0,13 21 0,0 0-1,-13-22 0,-1 4 0,14 18 0,-15-19 0,-1 1 0,-11-3 0,9 5 1,18 16-1,-16-19 0,16 19 0,-19-18 0,1-1 1,-1 6-1,-2 0 0,3 5 1,-6-3 0,0 6-1,0-3 0,6 3 0,-1-3 0,1 3 0,18 5 0,-22-8 1,1 2 0,0-4-1,-3 2 0,1 5 1,-4-7 0,-2 2 0,0 0-1,29 8 1,-19-3-1,-2-2 0,-3-1 1,1-1 0,-1-1-1,3 2 0,-1-7 0,4 8 0,-1 0 0,19 5 0,-23-8 0,4 5 0,-2 3 0,2-3 0,1 3 0,-1 0 17,1 0-20,-19 0 1,13-2 0,5-4 0,19 6 1,-21-2 16,-3 2-3,-2-3-2,-3-2-2,2 2-2,1 3-1,2 3-1,3-9-1,21 6 0,-21-2-1,2 2 0,19 0 0,-24 2-1,3-2 0,3 3 0,-3-6 0,-6-2-1,1 3 0,-1 2 0,1-6 0,26 6 0,-19-2 0,-7 2 0,-1 0 0,1 2 0,-1-4 0,1-4 0,5 6 0,2 8 0,1-13 0,-1 5 0,1-5 0,-3-1 0,-3 6 0,-5-2 0,-8-1 0,7 6 1,1-1-1,0-2 0,-5 0 0,-1 6 0,4-1 0,2-2 0,2-9 0,1 9 0,5-3 0,2 0 0,-2 8 0,-6-8 0,1 0 0,-6 0 0,0 0 0,1 3 0,31-3 0,-27 0 0,-2 0 0,-3 5 0,1-5 0,4-3 0,1 3 0,5 0 0,-3 0 0,3 0 0,-1 5 0,-4-7 0,-1-3 0,-12 7 0,10-7 0,5 5 0,-3-3 0,-2 1 0,-2 2 0,-4-3 0,3 0 0,3-2 0,5 2 0,1 1 0,-1 2 0,-3-3 0,1-2 1,-3-1-1,-6 1 0,4 3 0,12-4 0,-10 4 0,-3-1 0,-5 0 0,6-2 0,-1 2 0,3-2 0,5 16 0,-3-3 0,-2-3 0,-2-5 0,-14 0 0,10-5 0,1 5 0,-3-3 0,-6 0 0,1-5 0,5 6 0,3 2 0,-1-3 0,1 3 0,-3-5 0,-6 0 0,-4 2 0,18-2 0,-8 2 0,-8 0 0,2 1 0,6-1 0,0 3 0,0-5 0,-8 2 0,-10 0 0,7 3 0,-5 0 1,-2 0-1,2-2 0,8 4 0,2 1 0,4 0 0,-12-3 0,-4 0 0,15 0 0,-7 0 0,-6 2 0,8-2 0,0 3 0,0-3 0,-3 3 0,-10-1 0,5 4 0,0 2 0,-5-6 0,5 6 0,5-3 0,6-5 0,-3 8 0,-11-2 0,1-4 0,15 1 0,-5 0 0,-5-1 0,5-15 0,3 5 0,2 3 0,-2 2 0,-6 0 0,0 3 0,1 6 0,-1-4 0,0-4 0,1 4 0,7 1 0,3 5 0,5-3 0,-5-5 0,-5 6 0,-3-4 0,13 3 0,-7 1 0,-4 2 0,-2-3 0,3 0 0,2 6 0,6-6 0,-6 8 0,-18-5 0,13 0 0,5 0 0,-2 3 0,-6 2 0,1-8 0,7 6 0,0-6 0,3 6 0,-2-3 0,-6-3 0,-8 6 0,21-9 0,-13 6 0,0 0 0,0 0 0,5 0 0,3 0 0,-2-5 0,-6-1 0,-8 1 0,5-3 0,-5 5 0,-2 3 0,2 0 0,5 0 0,8-3 0,-7 1 0,-4-1 0,1 5 0,13-2 0,-5 0 0,-3 0 0,0 5 0,8-5 0,0 3 0,2-6 0,-2 1 0,-18 4 0,18-5 0,0 6 0,-3-6 0,3 3 0,-5-2 0,7-1 0,3 0 0,3-2 0,3 2 0,2-2 0,0-1 0,-2 1 0,-6 18 0,0-21 0,1 0 0,-4 0 0,35 0 0,-24 3 0,1 10 0,-4-13 0,3-3 0,3 11 0,0-10 0,2-1 0,19 3 0,-18 0 0,18 0 0,-21 0 0,21 0 0,-19 8 0,19-8 0,-21 5 0,3-10 0,18 5 0,-22 5 0,22-5 0,-21 3 0,3-14 0,18 11 0,0 0 0,-35-5 0,35 5 0,-24-8 0,24 8 0,-18-5 0,18 5 0,0 0 0,0 0 0,0 0 0,0 0 0,-21-8 0,21 8 0,0 0 0,0 0 0,0 0 0,-19-8 0,19 8 0,0 0 0,0 0 0,0 0 0,0 0 0,0 0 0,0 0 0,0 0 0,0 0 0,-18-11 0,18 11 0,0 0 0,0 0 0,0 0 0,0 0 0,0 0 0,-19-16 0,19 16 0,0 0 0,-21-21 0,8 0 0,0 0 0,2 2 0,11 19 0,-11-21 0,-2 3 0,13 18 0,-10-19 0,-1 1 0,11 18 0,-13-24 0,13 24 0,-13-24 0,5-2 0,0 4 0,2 1 0,6 21 0,-5-23 0,5 23 0,0 0 0,-3-27 0,1 9 0,2 18 0,0 0 0,-3-24 0,3 24 0,0 0 0,0 0 0,0 0 0,0 0 0,0 0 0,0-19 0,0 19 0,0 0 0,0 0 0,0 0 0,0 0 0,0 0 0,0 0 0,0 0 0,0 0 0,0 0 0,0 0 0,0 0 0,0 0 0,0 0 0,0 0 0,0 0 0,0 0 0,0 0 0,0 0 0,0 0 0,0 0 0,0 0 0,0 0 0,0 0 0,0 0 0,0 0 0,21-10 0,1-6 0,-4 5 0,6 9 0,2-6 0,1 2 0,-3-2 0,5 0 0,5 0 0,0 1 0,-2-1 0,3-6 0,-4 12 0,-2-12 0,1 7 0,4 4 0,0-2 0,9 5 0,-19-3 0,5 3 0,8-3 0,2 3 0,-2 0 0,-5 0 0,0-2 0,2 4 0,3-12 0,6 2 0,2 5 0,-6 3 0,-10-5 0,27-3 0,-6 8 0,-5 0 0,-8 0 0,0 0 0,3-3 0,5 3 0,5-2 0,-15 2 0,7 2 0,-5-2 0,8 6 0,-3-9 0,-7 3 0,2 0 0,2 0 0,12-5 0,-1-1 0,-10 4 0,15-1 0,1 3 0,-9-5 0,-7 5 0,0-3 0,-3 0 0,8 6 0,2-3 0,-15 3 0,3-9 0,7 6 0,3 3 0,-3-3 0,-5-5 0,-10 7 0,5-9 0,2 1 0,3 1 0,3 2 0,2 3 0,-8-2 0,9-4 0,-1 6 0,0-8 0,-7 6 0,-3-1 0,-6 3 0,0-5 0,1 2 0,-1 1 0,6 2 0,5 0 0,-2 0 0,-35 0 0,26-3 0,8 0 0,1-5 0,-1 3 0,-2 5 0,-6-5 0,1 2 0,-6-2 0,3 2 0,5 1 0,0 2 0,3 2 0,5-2 0,-5 3 0,-6 2 0,-26-5 0,53-10 0,0 12 0,-11 1 0,-7-14 0,4 9 0,-4-1 0,7 0 0,3 3 0,-16-2 0,13 2 0,1-6 0,4 1 0,-7 2 0,0 3 0,-6-2 0,8 2 0,6-3 0,2 0 0,-7 3 0,10 0 0,2-2 0,-5-6 0,-5 3 0,0 5 0,0-3 0,11-2 0,-16 2 0,7 3 0,6-3 0,-3 1 0,-5-1 0,-5 0 0,2 9 0,3-4 0,6 4 0,-6-6 0,-8 5 0,18-5 0,-2 3 0,-8-1 0,-5-4 0,-3 2 0,0-3 0,3 6 0,2-1 0,3 1 0,-21 0 0,8-1 0,2 1 0,3-6 0,0-2 0,-5 5 0,-6-5 0,-2 7 0,5-4 0,6 2 0,2 5 0,2-8 0,-2 11 0,-8-8 0,14 0 0,-4 5 0,-2-5 0,1 0 0,-9-5 0,0 5 0,-3 3 0,1-6 0,4 6 0,4-3 0,4 0 0,-20-3 0,5 3 0,8 0 0,2 0 0,-2 3 0,-1-8 0,-1-1 0,-1 6 0,-3 0 0,3 3 0,0-3 0,11-3 0,0 3 0,-3-5 0,-8 5 0,13-3 0,1 1 0,-1-1 0,-5-8 0,-5 6 0,-6 2 0,3 3 0,6 0 0,4-2 0,1 2 0,-19-3 0,14 1 0,2-4 0,2 1 0,1-3 0,-6 5 0,-5 1 0,1-4 0,-1 1 0,5 5 0,6 0 0,-3 0 0,-3-2 0,-5-1 0,19 3 0,-3 0 0,-5 3 0,-3-9 0,-6 6 0,1 3 0,-5 0 0,4-1 0,6 1 0,0 2 0,-15-5 0,9 0 0,6 3 0,0-1 0,-2-7 0,-3 2 0,-1-2 0,-2 3 0,3 7 0,-5 3 0,10-8 0,0 2 0,-3-2 0,-2 3 0,-8 2 0,18 1 0,-5-1 0,0-2 0,-5 2 0,-3 3 0,-5-6 0,0 4 0,-3-6 0,3 5 0,5 3 0,0-3 0,5 1 0,-34-6 0,32 5 0,2 0 0,3-2 0,0-1 0,-5-7 0,0 8 0,-8-3 0,-3 2 0,-3-2 0,-18 0 0,22 0 0,1 6 0,-4-4 0,7 4 0,-2 2 0,0-3 0,2 0 0,-4-5 0,-4 8 0,-18-8 0,37 3 0,-5 2 0,-3 0 0,-3 1 0,-2 2 0,-5-3 0,-19-5 0,18 5 0,-18-5 0,19 19 0,-19-19 0,18 16 0,-18-16 0,22 13 0,-22-13 0,15 18 0,-15-18 0,19 21 0,-19-21 0,18 19 0,-4 2 0,-1 3 0,3-3 0,-16-21 0,18 24 0,-18-24 0,19 8 0,-19-8 0,18 16 0,-18-16 0,16 18 0,-3 1 0,-13-19 0,-2 18 0,4 9 0,1-9 0,2 3 0,1 1 0,-6-22 0,0 0 0,10 18 0,-10-18 0,0 0 0,0 0 0,21 21 0,-21-21 0,22 16 0,-22-16 0,15 21 0,-15-21 0,0 0 0,0 0 0,19 16 0,-19-16 0,0 0 0,0 0 0,0 0 0,0 0 0,18 16 0,-18-16 0,0 0 0,0 0 0,0 0 0,0 0 0,0 0 0,0 0 0,0 0 0,0 0 0,0 0 0,0 0 0,0 0 0,0 0 0,0 0 0,0 0 0,0 0 0,0 0 0,0 0 0,0 0 0,0 0 0,0 0 0,0 21 0,0-2 0,0-19 0,-18 26 0,-6-5 0,-5 1 0,21-1 0,-10-3 0,-6-5 0,0 6 0,-2 2 0,4-8 0,22-13 0,-18 6 0,18-6 0,0 0-17,0 0 2,0 0 2,0 0 1,0 0 2,0 0 0,-19 10 0,19-10-14</inkml:trace>
  <inkml:trace contextRef="#ctx0" brushRef="#br5" timeOffset="2.46817E6">11266 2021 31,'0'0'1,"0"0"0,0 0-1,0 0 0,0 0 0,0 0 16,0 0-2,0 0-3,0 0-2,0 0-2,0 0-1,0 0-1,0 0-1,0 0 0,0 0-1,0 0 0,0 0 0,0 0 0,0 0-1,0 0 0,0 0 0,0 0-1,0 0 1,0 0-1,-21-5 0,2 0 0,19 5 0,-21-3 0,0-2 0,0 2 0,0 1 0,-6-1 0,-2 0-1,3 3 1,26 0-1,-19-5 1,-7-6 0,-1 9-1,-2-4 0,0 4 0,2-3 0,4-1 0,1 1 0,-1 5 1,-6 0 0,-3-3 0,-5 6-1,-3-6 0,3 6 1,-3-3-1,1 0 0,-1-5 0,6 5 0,2-3 0,3-5 0,2 8 0,1 0 0,-3 0 1,0-5 0,-6 2-1,-2 1 0,16-1 0,-5-5 1,-6 0-1,-3 0 0,1 0 0,2 3 0,3 0 0,5-6 0,1 14 1,-4-1-1,-2-4 1,-5 2 0,-6 0-1,5-3 0,-2 3 1,0-5-1,-2 2 0,-1-8 0,3 11 0,8-2 0,0 4 0,-3-4 0,-2 4 0,-3-2 1,-3 3-1,16-3 1,-10-3 16,-11 6-20,0-6 0,2 3 17,1-2-2,0 7-3,-6-5-2,-5 3-1,8-1-1,3 4-1,-3-6-1,0 5-1,5-5 0,6 3 0,2-9-1,6 4 0,2 4 0,-3 1 0,-7 0 0,2-3-1,0 2 0,3-2 0,29 0 0,-23 0 0,-1-2 0,-5-4 0,2 6 0,1 0 0,2 8 0,0-10 0,0 4 0,6 4 0,-6 1 0,0 7-16,-10 4 3,-14-2 2,16-3 3,9-5 1,23-8 1,-19 8 1,19-8 0,0 0 1,-18 11 0,18-11 1,0 0 0,0 0 0,-24 2-1,24-2 0,0 0 0,-21 3-16,21-3 1,0 0 4,0 0 3,0 0 2,0 0 2,0 0 2</inkml:trace>
  <inkml:trace contextRef="#ctx0" brushRef="#br5" timeOffset="2.46926E6">7842 2408 128,'0'0'0,"0"0"0,0 0-1,0 0 0,0 0 0,0 0 1,0 0 0,0 0 0,0 0 0,0 0 0,0 0 0,0 0 0,21-3 0,1 3 0,-4-5 0,3-3 0,8 3 0,8-6 0,0 6 0,0-1 0,-10 4 1,21-4-1,2-7 1,-8 8-1,-2 0 0,-6 2 0,3 0 0,8 1 0,3 2 0,-16-3 0,7 6 0,6-6 0,-2 0 0,-4-2 0,-2 0 0,0 0 0,3 5 0,8-8 0,-1 8 0,-4-3 0,4 0 0,1-2 0,2 5 0,-5-3 0,-8-2 0,-2 0 0,4 7 0,9 4 0,2-4 0,-15-2 0,7 11 0,6-8 0,-3 2 0,-6-2 0,-2 4 0,0 7 0,3-9 0,5 6 0,0-6 0,-8 0 0,11 3 0,-1-3 0,-2 3 0,-5-8 0,-6 8 0,1 0 0,2-3 0,5-2 0,3 2 0,-13 1 0,5-4 0,5-2 0,1-2 0,-6 4 1,-3-4 1,-2-1-1,-1 0 0,7 1 0,4 4 0,0 1-1,-2 0 1,-14-1 0,25-2-1,-6 3 0,0 0 0,-11-1 0,-5 1 0,-2 0 0,-1 5 0,0-8 0,-2 0 0,5 0 0,-2 2 0,-1 1 0,1 2 0,-27-5 0,0 0 0,26 8 0,3-3 0,3 1 0,-6-4 0,-2-2 0,-5 0 0,-19 0 0,0 0 0,18 3 0,-18-3 0,0 0-2,0 0-1,0 0-19,3-24 5,-6 0 3,-2 6 3,5 18 2,0 0 2,0 0 1</inkml:trace>
  <inkml:trace contextRef="#ctx0" brushRef="#br5" timeOffset="2.47164E6">2230 2916 37,'0'0'0,"0"0"0,0 0 0,0 0 0,0 0 16,0 0-3,0 0-2,0 0-2,0 0-2,0 0-1,-18 8-1,18-8-1,0 0 0,-21 13-1,21-13 0,-21 16-1,21-16 0,-16 24-1,0-6 0,5 6 0,1 2 0,2-2 0,0 3 0,0 2 0,8-29-1,-5 24 1,-3 2-1,0 6 0,0 5 0,2 0 0,-4 3 0,2-3 1,-3 0 0,3 5-1,-2 6 0,2 2 0,0-5 0,3 2 0,-1 6 0,4 3 0,-4-3 0,4-3 0,-1-8 0,0 1 0,-2 2 0,3 2 0,-6 4 1,0-28 0,0 12-1,0 5 0,0 2 0,-3 0 1,3 1-1,6-4 1,-4 1-1,4 5 0,-1 8 0,0 2 0,3-10 0,0 8 0,0 0 0,0 3 0,0-3 0,-2-6 0,-1-2 1,3 0 0,16 6 0,-8 1-1,-16-20 1,3 5-1,-1 8 0,6 0 0,3 5 0,-3-5 0,0 0 0,3 0 0,-3 8 0,2 3 0,-2-6 0,3 6 0,-3 7 0,0 1 0,3-6 1,-1-5 0,-2 5 0,0 6-1,0-9 1,-2-18-1,2 11 0,0 5 0,0 2 0,-3-4 0,3 1 0,0 1 0,-3 6 0,1 1 1,-1-12 0,3 5-1,0 5 0,0-2 0,3-1 0,-3-4 0,0-1 1,0 0 0,2 8-1,-2-5 0,-2-21 0,2 13 0,0 0 0,0 5 0,0-2 1,0-6 0,0 3 0,-3 8-1,0 3 0,1-3 1,-1-8 0,1 2 0,17 3-1,-7-2 1,-2-3-1,-4-3 0,1-2 0,-3-3 0,0-3 0,0 4 0,-3-1 0,3 2 17,0-15-4,-2-3-19,-1 11 1,0 5 2,3-3 0,0 1 1,-2-1 0,2 1 0,0-4 1,2-4 0,1 2 0,-3 0 17,-3 5-3,1 1-3,2-9-18,2 11 1,-2-10 18,-2-9-2,2-18-2,0 19-1,0-19-2,-3 18-17,0 1 3,3-19 1,0 0 0,0 0 1,0 0 1,0 0 1,0 0 0,0 0 0,0 0 1,0 0 1,0 0-16,0 0 4,-10 21 2,10-21 1,0 0 3,0 0 2,-21 0 1,-1-5 2,1-6 1,-2 3 1,-4 0 0,6 0 2,0-2-1,-3 4 0,0 4 1,6-6 1,-1 5-1,-5-2 0,24 5 0</inkml:trace>
  <inkml:trace contextRef="#ctx0" brushRef="#br5" timeOffset="2.47265E6">1402 8596 37,'0'0'0,"0"0"0,0 0 0,0 0 0,0 0 0,0 0 0,0 0 0,0 0 0,0 0 0,0 0 0,0 0 15,0 0-2,0 0-2,0 0-3,0 0-1,0 0-2,21 11-1,-21-11 0,19 5-1,13-2 0,-1-6-1,4 3 0,-3-2-1,-3-4 0,0-2 0,-3 3 0,1-3 0,2 3 0,0-1-1,0 4 0,-2-3 0,-6 2 1,-3 0-1,-18 3 0,0 0 0,0 0-1,0 0-16,0 0 3,0 0 1,0 0 2,-2-18 3,2 18 1,-19 2 2,-2-10 1,-6 11 0,-2 0 1,0-1 1,0-2 0,8 3 2,21-3-1</inkml:trace>
  <inkml:trace contextRef="#ctx0" brushRef="#br5" timeOffset="2.47369E6">1455 8570 115,'0'0'1,"0"0"0,0 0-1,0 0 0,0 0 0,0 0 0,0 0 0,0 0 0,0 0-1,0 0 1,0 0 0,0 0 1,-5-32 0,0 3 0,-1 0 0,4 0 0,-4 2-1,1 1 0,2-1 0,-2 1 1,0 2 0,2-2 0,-2-1-1,2-2 0,1-3 0,-4-2 1,4 2-1,-1-2 1,3 34-1,-3-24 1,-2-2-1,2-4 0,-2-1 1,3-4-1,-4 1 1,4 2 0,-4 3-1,4 0 0,-1-5 0,3-3 0,0-1 0,-3 1 0,3 0 1,-2 8-1,2-5 1,-3-6-1,0-2-1,-2 2 1,2-5 0,1 6 0,-1-1 1,3 3-1,-2-6 0,-1 4 0,0-4 0,3 4 0,-2 18 1,2-3-1,-3-13 0,0 0 1,1-3-1,-1 0 0,0 1 0,6-4 0,-3 1 0,0-6 0,3 1 0,-3 7 0,5 8 0,0-5 0,-2-2 0,0-4 0,-1-2 0,1 3 0,-1 2 0,1-2 0,-3 5 0,3-6 0,-3-1 0,0-1 0,2 21-1,-2-5 1,0-6 1,0-2-1,0-5 0,3 0 0,-3-1 0,0 1 0,0-6 0,0-5 0,3-2 0,-3 10 0,2-6 0,-2-4 0,3 2 0,0 5 0,-1 3 0,-2 6 0,0 2 0,-2-3 0,2-5 0,0 3 0,-3-3 0,0 21 0,1-11 0,-1-2 0,3-5 0,3 2 0,-3 1 0,2 2 0,1 5 0,-3-8 0,3 3 0,-1-2 0,-2-4 0,3 6 0,0 8 0,-3-11 0,2-2 0,1-6 0,-3-2 0,5 3 0,0 2 0,3-3 0,3-2 0,0-6 1,-1 24-1,1-5 0,-3-2 0,2-1 1,-2-8-1,-3 3 0,1 3 0,-1-3 0,-2-3 0,23-2 0,-7-3 0,2 11 0,3-11 0,-3-3 0,0 3 0,-2 1 0,-4 7 0,-1 0 0,2 2 0,-1 1 0,1-3 0,5 8 0,1-3 0,7 19 0,-3-8 0,6-8 0,-3-5 0,-18-3 0,7 8 0,3 2 0,3 6 0,-8 3 0,0 4 0,-3 1 0,-13 21 0,0 0 0,0 0 0,0 0 0,11-18 0,-11 18 0,0 0 0,0 0 0,0 0 0,0 0 0,0 0-3,0 0-18</inkml:trace>
  <inkml:trace contextRef="#ctx0" brushRef="#br5" timeOffset="2.47589E6">2056 12488 31,'0'0'1,"0"0"0,0 0-1,0 0 0,0 0 0,0 0 0,0 0 0,0 0 0,0 0 16,0 0-2,0 0-3,0 0-2,0 0-1,0 0-2,0 0-1,0 0 0,0 0-1,0 0-1,0 0-1,0 0 0,0 0 0,-8 21 0,3 3-1,-1 0 0,1 0 0,2 0 0,1-6 0,-1 1 0,3-1-1,0-18 0,0 24 1,0-5 0,0 4-1,0-1 0,-3 4 0,3 1 0,0 2 0,-2 2 0,2-2 0,0-29 1,-3 24 0,3 0-1,-3 3 0,3 2 0,-2 0 0,2 3 0,0-3 0,-3 2 0,1-4 0,2 5 0,-3-1 0,3 6 0,-3 3 0,1 2 1,2-5-1,-3-5 0,0 5 1,1 3-1,-1 2 0,-2 1 1,-1-1 0,1-8-1,0 3 0,0 0 0,-1 3 1,1 8-1,0-6 0,-1-23 1,1 10-1,0 0 0,2 8 0,-2 3 0,2-6 0,1 0 0,-1 3 0,-2 0 0,-3 0 0,2 6 0,17 4 0,-8 1 0,-1-8 1,-2-3-1,-2 2 1,-4 6-1,6 0 0,-5-5 0,2-3 0,3 0 0,-2-2 0,2-1 0,0 3 0,0-3 0,2 3 0,-2 0 0,3-15 0,-3 4 0,3 8 0,-3 11 0,0 0 0,2-8 0,-2 1 0,0-1 0,3 8 0,-3 2 0,-16 3 0,27-7-1,-6-4 2,-16 9-1,9 2 0,2-5 0,0-2 0,2-6 0,4 5 0,-4 0 0,6 3 0,-2 0 0,2 3 0,-3-24 0,0 5 0,3 5 0,0-5 0,-3 6 0,1-1 0,1-5 0,-4 0 0,2-7 0,-5-1 0,3 3 0,0 2 0,-3 3 0,2-2 0,4 2 0,-1-6 0,-2 4 0,-1-3 0,4 2 0,-4 1 0,6 2 0,-3 5 0,1 3 0,2 3 0,-3-8 0,3-1 0,-3 4 0,0-6 0,1 0 0,2 3 0,0 2 0,0 1 0,2-1 0,3-2 1,-13-32-1,24 21 0,0 5 0,5 9 0,-2-1 0,-1 0 1,-5-2-1,-2 0 0,12-6 0,1-2 0,-3 3 0,3 2 0,-3 0 0,-5-3 0,-3 1 0,3-3 0,0-1 0,5-4 0,3 2 0,2-8 0,0-2 0,-34-11 0,24 11 0,0-1 0,-3-2 0,-21-8 0,19 8 0,-19-8-4,0 0-19</inkml:trace>
  <inkml:trace contextRef="#ctx0" brushRef="#br5" timeOffset="2.47759E6">1617 12729 31,'0'0'0,"0"0"0,0 0 0,0 0 1,0 0 0,0 0-1,-16 21 0,2 0 0,4-2 0,10-19 0,-8 18 0,8-18 0,-5 22 0,5-22 0,-3 21 0,3 0 0,-3 3 0,3-3 16,0-21-2,0 0-3,-5 21-2,-19 8-2,6 0-1,7 3-2,3 0 0,32 2-1,-11 1-1,-2-4 0,-6 6 0,-5 3-1,0 5 0,0-3 1,-2-2-1,2 5 0,0 8 0,0 3 0,2-4-1,1-1 0,-1 2 0,-2 8 0,3-3 1,-6-11 0,3 6 0,-2 8 0,-3-5 0,-3 2 0,2-3 0,1 1 0,0 5 0,5-8-1,0 0 0,0 5 0,2 3 0,-2 0 0,3-3 0,-3 0 0,0 6 0,-3 2 1,3-13 0,0 7-1,0 1 1,0-2 0,3-4-1,-3-2 0,5 3 0,-2 2 0,-3-3 0,3 1 0,2 2 0,-2 3 0,2-5 0,0-4 0,0 4 0,1 2 0,-4 0 0,6-7 0,0-1 0,0 11 0,3-3 0,-3 0 0,0-2 1,2 7 0,-2-5-1,-3-5 0,1-5 0,2 0 0,0-1 0,-3-2 0,3 0 0,0 0 0,0-2 0,0-4 0,2 1 0,1 2 0,-1 1 0,4-4 0,-1-12 0,0 4 0,3 4 0,0 2 0,2-3 0,3 3 0,-5-2 1,3-3-1,-11-1 0,5 1 0,0 0 0,1 0 0,4 5 0,-2 0 0,0-6 0,0-2 0,2-5 0,-2 5 0,-3 0 1,1 1-1,-1-4 0,-3 3 0,4-2 0,-1-1 0,0-5 0,-13-21 0,21 27 0,0-4 0,3 1 1,-3-3-1,0 3 1,-2-8-1,-3 3 0,-16-19 0,21 21 0,-2-3 0,-1-4 0,-18-14 0,24 15 0,-6 1 0,4-5 0,-4 2 0,1-5 0,-19-8 0,21 0 0,-21 0 0,21 3 0,-21-3 0,21 8 0,-21-8 0,19 10 0,-6 9 0,-13-19 0,0 0 0,18 5 0,-18-5 0,22 5 0,-22-5 0,18-2 0,-18 2 0,19-11 0,-19 11 0,21-13 0,-21 13 0,21-11 0,-3-7 0,1-6 0,-11-5 1,5-6 0,3-2-1,0 3 0,0-6 0,-3-7-5</inkml:trace>
  <inkml:trace contextRef="#ctx0" brushRef="#br5" timeOffset="2.47921E6">1603 12734 31,'0'0'1,"0"0"0,0 0 15,0 0-3,0 0-18,0 0 1,0 0 16,0 0-1,0 0-2,0 0-1,0 0-1,0 0-2,0 0 0,0 0-1,0 0-1,0 0-1,0 0 0,0 0 0,0 0-1,0 0-1,0 0 1,0 0 0,19-8 0,-19 8-1,24-13 0,-3-5 0,3-3 0,5-6 0,3-2 1,5-5 0,0 2-1,-8 5-1,-11 6 1,-18 21 0,21-16 0,-21 16-3,0 0-15</inkml:trace>
  <inkml:trace contextRef="#ctx0" brushRef="#br5" timeOffset="2.48206E6">1757 12816 37,'0'0'0,"0"0"0,0 0 0,-19 27 0,3 2 0,6-8 16,-3 0-3,-1 6-2,4-1-1,-1 3-2,1-2-1,-1-3-1,11-24-1,-8 18-1,8-18 0,0 0-1,0 0-1,0 0 0,0 0 0,0 0-1,11-26 0,2-9 0,5-4 0,9-12-1,2 1 0,3 2 0,-3 14 0,-3 5 0,-10 5 0,-16 24 0,0 0 0,0 0 0,0 0 0,0 0 0,0 0 0,0 0 0,0 0 0,-18 27 0,-6 10 0,0 2 0,3 1 0,2-11 0,3 3 0,3 0 0,3-6 0,4-5 0,6-21 0,-5 19 0,5-19 0,0 0 0,0 0 0,0 0 0,0 0 0,16-21 0,5-3 0,14-19 0,7-7 0,-8 0 0,6 8 0,-3 2 0,-5 8 0,-8 8 0,-24 24 0,18-13 0,-18 13 0,0 0 0,0 0 0,0 0 0,-24 34 0,3 17 0,-5 7 0,-9-3 0,-2 12 0,3-4 0,5-2 0,2 0 0,9-3 0,2-2 0,3-9 0,5-10 0,5-8 0,-2-7 0,5-22 0,2 18 0,-2-18-1,0 0 0,0 0 0,0 0-1,19-8 0,-1-16 0,1-7 0,-3-1-16,0 0 4,0 6 3,-6 7 2,-10 19 17,0 0 0,0 0-1,0 0-1,0 0-1,-8 19-1,-5 18-1,-3 8 0,0 0 0,-2 8-1,-1 13 0,1 2 0,-1-1 0,-2-1 0,0-5 0,2-8 0,9-24-1,-1-6 0,11-23 0,0 0-1,0 0 0,0 0 1,0 0-1,19 0 0,-1-18 0,1-16 0,-1-6 0,-2-5 0,0 3 0,0-1 0,-3 9 0,-5 10 0,-8 24 0,0 0 0,0 0 0,0 0 0,0 0 0,0 0 0,0 29 0,-3 8 0,1 3 0,-1 7 0,-2 4 0,-1-6 0,1 0 0,0 8 0,2-3 0,1-3 0,2-2 0,-3-2 0,3-1 0,-3-2 0,6 0 0,-3-11 0,3-3 0,-3-26 0,0 0 0,0 0 0,0 0 0,0 0 0,0 0 0,15-18 0,-1-9 0,2-2 0,-3 0-1,-3 2 0,1 4-1,-6 4 1,-5 19 0,0 0 1,0 0 0,0 0 0,0 0 0,0 0 0,-18 19 0,5 10 0,-3 13 0,2 11 0,-1-3 1,-1 6 0,2 7 0,-1 1 0,1-9 0,4-4 0,2-6-1,0-3 1,3-8 0,2 3-1,0-5 0,3-8 0,0-6 0,0-18 0,0 0 0,0 0 0,0 0 0,0 0 0,0 0 0,16-18-1,0-14 0,3-5 0,-1-5-1,3 5 0,0 2 0,1 6 0,-4 8 1,-18 21 0,0 0 1,0 0 0,0 0 0,8 24 1,-8 5 0,-5 8 0,-1 8 1,-4 8 0,-3-3 0,-1 8 0,1 9 0,0-1 0,0 0-1,-3 0 0,3 0 0,-1-10 0,6-19 0,1-3 0,4-7-1,0-4 0,3-23 0,0 0 0,0 0 0,0 0 0,0 0 0,0 0 0,0 0 0,0 0 0,21-10 0,-21 10 0,0 0 0,0 0 0,19-16 0,-19 16 0,0 0 0,0 0 0,0 0 0,18 3 0,-18-3 0,14 31 0,-4 12 0,-2 4 0,-5 6 0,-3-2 0,0 9 0,-3 7 0,-2-9 0,2 0 0,-2-2 0,2-1 0,1-15 0,2-6 0,2-7 0,-2-27 0,3 18 0,-3-18 0,0 0 0,0 0 0,0 0 0,0 0 0,0 0 0,0 0 0,16-21 0,-16 21 0,13-19 0,-13 19 0,0 0 0,0 0 0,0 0 0,0 0 0,13 22 0,-2 9 0,-3 4 0,0 10 0,-6 8 0,4-3 0,-6-10 0,2-3 0,4 0 0,-1-6 0,0-4 0,3-9 0,-8-18 0,0 0 0,0 0 0,0 0 0,21 6 0,-21-6-1,19-11 0,-19 11 1,21-16 0,-21 16 0,19-13 0,-19 13 0,0 0 0,0 0 0,0 0 0,18 26 0,-2 12 0,2 1 0,-2 1 0,-2 8 0,-1-1 0,5 19 0,-2-23 0,0 7 0,0-2 0,-3-11 0,-5-11 0,-8-26 0,0 0 0,8 19 0,-8-19 0,0 0 0,0 0 0,0 0 0,0 0 0,0 0-1,0 0 0,0 0 1,3-19 0,-3 19-1,0 0 0,0 0 1,0 0-1,0 0 1,0 0-1,13 24 1,-3 5 0,1 11 0,5-1 0,-3 6 0,3 8 0,0 3 0,-3-6 0,3 3 0,-3 0 0,3-5 0,-3-9 0,1-7 1,-4-11-1,-10-21 0,0 0 0,0 0 1,0 0-1,0 0 0,19-10 0,-6-14 0,-2-5 0,-4-6 0,-1 6 0,2 3 0,-3 2 0,-2 3 0,-3 21 0,0 0 0,0 0 0,0 0 0,0 0 0,0 0 0,0 0 0,21 29 0,-5 8 0,-3 10 0,3 6 0,-6-5 1,-2 2 0,0 1 0,0-1 0,-3-11 0,3 1 0,0-19-1,-8-21 0,0 0 0,0 0 0,0 0 0,0 0 0,0 0 0,19-10 0,-19 10 0,16-29 0,-3-6 0,-2 9 0,-4 2 0,1 0 0,-8 24 0,0 0 0,0 0 0,19-10 0,2 15 0,0 8 0,0 14 0,1 7 0,-1 0-5</inkml:trace>
  <inkml:trace contextRef="#ctx0" brushRef="#br5" timeOffset="2.48426E6">21627 17920 37,'0'0'0,"0"0"15,0 0-3,0 0-18,0 0 17,0-21-1,5 0-2,3-3-1,-8 24-1,13-24-1,3-2-1,0-1-1,-3 4 0,3 4-1,0 0 0,-16 19-1,0 0 0,21-15 1,-21 15-1,19-3-1,-19 3 1,0 0 0,21 21 0,-10 6-1,-1 4 0,-2-12 0,-5 13 1,-3 2-1,0 3 1,-3 0 0,-2 0-1,5-5 0,0-6 0,3-4 0,-3-22 0,0 0 0,0 0 0,31 2 0,4-12 0,2-22 0,2-21 0,-2 8 0,-2-8 0,-6-5 0,3 0 0,-3 7 0,-5 9 0,-3 13 0,-8 8 0,-13 21 1,0 0 0,0 0 0,0 0 0,0 0-1,-5 24 1,-3 7-1,-3 9 0,3 2 1,0-13-1,0 1 0,3 4 0,2 0 0,3 6 0,3-6 0,2-10 0,3-3 0,-8-21 0,24 8 0,3-5 0,-1-11 0,1-16 0,-1-8 0,6-7 0,-1 10 0,4-16 0,2-3 0,-5-8 0,-9 6 0,1 3 0,0 10 0,-5 10 0,-4 9 0,-15 18 0,0 0 0,0 0 0,16 21 0,-2 8 0,-6 11 0,-1 7 0,-1 6 0,-1-16 0,-2 8 0,2 3 0,0 5 0,1-11 0,-1-2 0,3-9 0,5-7 0,3-5 0,-16-19 0,18 5 0,1-10 0,5-11 0,0-13 0,-1-16 0,1-8 0,-3 5 0,1-5 0,-4-8 0,-2 3 0,0 8 0,-3 13 0,0 5 0,-2 8 0,-11 24 0,0 0 0,18-10 1,-18 10 0,19 5-1,-19-5 0,13 19 0,-5 2 0,0 8 0,0 0 0,0 11 0,0-1 0,0-2 0,5-18 0,3 2 0,0 3 0,-16-24 0,21 21 1,3-8-1,2-5 1,3-18-1,3-6 0,-3 10 0,0-12 0,-5-8 0,-3-6 0,-5-13 0,-3 5 0,-2-2 0,-3-1 0,-3 4 0,-2-1 0,-1 14 0,-2-1 0,0 27 0,3-18 0,-3 18 0,0 0 0,0 0 0,0 0 0,-3 23 0,1-1 0,-4 4 0,4-2 0,-1-3 0,3-21 0,0 0 0,3 21 0,-3-21 0,0 0 0,0 0 0,0 0 0,10-24 0,1-2-4,-6-11-19</inkml:trace>
  <inkml:trace contextRef="#ctx0" brushRef="#br5" timeOffset="2.48571E6">23162 14150 37,'0'0'0,"0"0"0,0 0 0,0 0 0,-22 3 0,22-3 0,-23 5 15,-1 0-2,3 0-2,2-2-2,19-3-2,-18 3-1,18-3-1,0 0-2,0 0 0,0 0 0,0 0-1,8-19 0,5-2-1,3 3 0,0-1 0,-1 0-1,7 1 0,-1-1 1,-3 6-1,1 5 1,-1 6-1,-18 2 0,0 0 0,19 18 0,-9 6 0,-2 0 0,-8 2 1,-2 9 0,-6-1-1,-5 8 1,-3 6-1,0 0 0,-3 2 0,3 5 0,3 4 0,0-6 1,8-14-1,5-7 0,2-6 1,14-4-1,11-17 0,10-5 0,2-11 0,-2-5 0,-2-2 0,-1-3 0,1 2 0,-9 6 0,-2 8 0,-3 2 0,-21 3 0,0 0 0,11 29 0,-11 3 1,-8 5-1,-6 5 0,-4 6 0,-3 5 0,2-11 0,-2 11 0,3 3 0,2-3 0,-3-1 0,3-9 0,8-3 0,6-3 0,4-8 0,9-3 0,-1-2 0,-10-24 0,22 16 0,-1-6 0,-3 1 0,4-3 0,-4 2 0,3 4 0,-2 2 0,-1-1 0,-5 7-1,1 9 2,-9 9-1,-2 8 0,-6-1 0,-2 4 0,-6-4 0,1 9 0,-4-1 0,-4-15 0,2 8 1,-3-1 1,6 6-1,-3-3 0,3-5 0,2-5 0,6-8-1,3-8 0,2-3 0,0-21 0,0 0 0,0 0 0,21 3 0,-3-1 0,1-2 0,-19 0 0,18 3 0,-18-3 0,19 8 0,-19-8 0,5 29 0,-2 5 0,-9 3 0,-4-2 0,-1-1 0,-5 0 0,1 9 1,-1-4 0,0 1 0,3 0 0,-1 2 0,1-2-1,2-3 0,1-3 0,10-7 0,0-1 0,5-7 0,3 2 0,-8-21 0,19 11 0,-19-11 0,21 5 0,-3 0 0,-18-5 0,24 8 0,-5 0 0,-19-8 0,18 13 0,-18-13 0,0 0 0,8 27 0,-13-1 0,-6 9 0,-2-4 0,-3 6 0,0-2 0,0-4 0,-2 4 0,-1 2 0,1 8 1,2-3-1,-3-2 0,6-3 0,5-8 0,6-3 0,4-4 0,-2-22 0,14 18 0,-14-18 0,18 11 0,-18-11 0,0 0 0,21 26 0,-8-5 0,-7 8 0,-4 6 0,-2-1 0,-2 6 0,-9 5 0,-2-8 0,-3 3-1,3-9-3</inkml:trace>
  <inkml:trace contextRef="#ctx0" brushRef="#br5" timeOffset="2.48688E6">23053 9848 37,'0'0'0,"0"0"0,0 0 0,11-32 0,-1 3 0,4 0 0,-1 0 15,-5 0-18,0 5 16,8 0-3,-3 5-1,-13 19-2,13-18-1,-13 18-1,0 0-1,0 0-1,0 0-1,18-11 0,-18 11 0,0 0 0,8 22 0,-8 7-1,-15 2 1,1 4-1,1 2 0,-5 0 1,-1 3-1,-2 2 0,2-8 0,1-2 0,7-8 0,11-24-1,-8 18 0,8-18 0,0 0 0,0 0 0,19 6 0,5-14 0,5-6 0,3-1 0,5-1 0,-6 0 0,-4 8 0,-6 11 0,-21-3 1,0 0 0,18 18-1,-10 6 0,-5-6 0,-8 6 0,-6 8 0,-7 2 1,-1 1 0,-13-1 0,11-2 0,3-6 0,2-2 0,3-5-1,13-19 0,-14 21 0,14-21 0,0 0 0,-5 21 0,5-21 0,0 0 0,0 0 0,21-3 0,3-5 0,2 1 0,4-4 0,-4 0 0,-2 1 0,-24 10 0,18-8 0,-18 8 0,0 0 0,0 0 0,0 0 0,0 0 0,0 0 0,0 0 0,-21 18 0,-8 4 0,-3-1 0,3 8 0,3-3 1,-1 3 0,9-7 0,18-22 0,0 0-1,-13 18 0,13-18 0,0 0 0,0 0-1,0 0-3</inkml:trace>
  <inkml:trace contextRef="#ctx0" brushRef="#br5" timeOffset="2.49147E6">13197 2299 31,'0'0'1,"0"0"0,0 0-1,16-24 0,5 1 0,-2 1 0,-19 22 0,21-15 0,0-1 0,-21 16 0,21-19 0,-21 19 0,22-13 0,-22 13 0,18-8 0,-18 8 0,0 0 0,19 0 16,-19 0-2,0 0-3,0 0-2,0 0-1,0 0-2,0 0-1,8 26-1,-6 4-1,-2 4 0,-2-2 0,-1 2-1,-2-5 0,-1 0 0,4-2 0,-1-6-1,3-21 1,0 0-1,0 0-1,0 0 0,21 3 0,8-11 0,14-19 0,-1-15 0,14-8 0,-3 7 0,-6 1 0,-5-3 0,-2 0 0,0 11 0,0 2 0,-9 11 0,-4 7 0,-9 6 0,-18 8 0,0 0 0,0 0 0,0 0 0,13 22 0,-2 4 0,-11 8 1,0 1 0,-3-11 0,-2 2 0,0 6-1,2-3 0,1 0 1,2-8-1,7-2 0,-7-19 0,19 10 0,2-4 0,8-6 0,8-11 0,3-7 0,-3-4 0,0-1 0,-3 7 0,6-3 0,5 1 0,0-3 0,-10 2 0,-1 3 0,-5 6 0,-5 2 0,-6 5 0,-18 3 0,0 0 0,19 16 0,-9 5 0,-10-21 0,8 21 1,-5 6 0,0 2-1,-1 0 1,1-8 0,0 0-1,-3-21 0,0 0 0,13 21 0,-13-21 0,21 11 0,-2-8 0,2-9 0,3-4 0,5-1 0,5-7 0,3-6 0,0 0 0,3 3 0,5 13 0,0-8 0,-8 3 0,-3-3 0,-2 3 0,-6-1 0,-2 9 0,-5 2 0,-19 3 0,18 0 0,-18 0 0,19 14 0,-19-14 0,0 0 0,0 0 0,18 18 0,-18-18 0,21 19 0,-21-19 0,24 18 0,-3-5 0,-2-5 0,-19-8 0,26 0 0,4-2 0,4-4 0,-2-1 0,-1-4 0,-4 8 0,-3-2 0,-3 0 0,0-1 0,-21 6 0,21-2 0,-2-1 0,-19 3 0,18 3 0,-18-3 0,24 2 0,-3 4 0,-2-4 0,-1 1 0,3 0 0,1-3 0,-4-3 0,6 0 0,5-2 0,0 0 0,3-3 0,-3 3 0,-5-3 0,0 5 0,-1-5 0,4 3 0,-1-6 0,3 1 0,1 2 0,-4 2 0,-2-2 0,-24 8 0,0 0 0,18 0 0,-18 0 1,0 0-1,19 11 0,-19-11 1,16 21-1,-6-2 0,-2-1 1,-8-18-1,0 0 0,19 11 0,-1-3 0,6-3 0,0-5 0,2 5 0,1-7 0,-1-14-1,3-3 1,3 1 0,5-6 0,0 3 0,-2 0 0,-1 7 0,-5 1 0,-2 8 0,-6 0 0,-3 2 0,-18 3 0,19 5 0,-19-5 0,18 8 0,-18-8 0,21 11 0,-21-11 0,22 16 0,-1-6 0,-21-10 0,18 5 0,-18-5 0,19 3 0,-1-3 0,1-3 0,5 1 0,0-6 0,10-3 0,-8 1 0,9-3 0,2-3 0,5 2 0,-5-1 0,-5 4 0,-3 3 0,-5 0 0,-3 0 0,0 0 0,-2 3 0,-1 5 0,1 3 0,-1-3 0,-18 0 0,0 0 0,19 7 0,-19-7 0,0 0 0,0 0 1,0 0-1,0 0 0,16 22 0,-16-22 0,18 16 0,3-1 0,-2-4 0,7-6 0,9-10 0,4-3 0,4-8 0,-4-2 0,-2-4 0,3 4 0,3 2-1,-1 3 1,-10 2 0,-1 6 0,-4 0 0,-1 2 0,-5 3 0,-21 0 0,22 3 0,-22-3 0,0 0 0,0 0 0,18 10 0,-18-10 0,19 11 0,-19-11 0,23 10 0,-1-2 0,-1-2 0,0-9 0,0-2 0,3-3 0,5 0 0,5 0 0,3 0 0,-2 3 0,-6 2 0,3 0 0,-3 6 0,-5 2 0,-3 1 0,-21-6 0,18 10 0,-18-10 0,0 0 0,0 0 0,14 19 0,-14-19 0,13 21 0,-13-21 0,16 18 0,-16-18 0,18 19 0,1-6 0,-1-5 0,1-3 0,2-5 0,5-5 0,6 2 0,8-4 0,-6-1 0,6 2 0,5-2 0,-3 3 0,-5 0 0,-2-1 0,-6 1 0,-5 5 0,-1 0 0,4 5 0,-1-2 0,1 5 0,-1 0 0,1 0 0,-6 5 0,-3 0 0,-18-13 0,19 16 0,-19-16 0,18 24 0,1-3 0,-3 3 0,2-3 0,3-8 0,6 1 0,2-12 0,3-4 0,2-12 0,11-9 0,13-4 0,-2-2 0,7 0 0,-4 3 0,-9-1 0,-5 3 0,-5 6 0,2 5 0,-8 5 0,-5 2 0,-7 1 0,-22 5 0,0 0 0,0 0 0,0 0 0,0 0 0,10 21 0,-2 0 0,-5-2 0,-1 2 0,1 0 0,2-2 0,-5-19 0,14 21 0,-14-21 0,26 16 0,8-11 0,9-5 0,-1-8 0,-2-5 0,-3 0 0,2-3 0,6 0 0,3 3 0,-11 2 0,3 3 0,-3 0 0,-3 6 0,-7-4 0,-3 6 0,-3 0 0,-21 0 0,0 0 0,0 0 0,0 0 0,0 0 0,18 21 0,-10-2 0,-3 5 0,-5 0 0,0-6 0,0-18 0,6 19 0,-6-19-1,0 0 1,21 10-1,0-7 1,8-6 0,11-7 0,5-6 0,0 0 0,5 0 0,0 0 0,-2 0 0,-8 0 0,-6 3 0,-2 3 0,-8 2 0,-1-3 0,-1 6 0,-22 5 0,0 0 0,18 0 0,-18 0 0,0 0 0,0 0 0,19 8 0,-19-8 0,0 0 0,0 0 0,10 21 0,-2-3 0,-8-18 0,5 19 0,-5-19 0,0 0 0,0 0 0,16 18 0,6-4 0,-4-9 0,8-2 0,9-9 0,5-2 0,2 0 0,-5-2 0,0 2 0,3 0 0,2-3 0,3 6 0,-8-3 0,0 5 0,-5-2 0,-3 5 0,-5 0 0,-24 0 0,21 5 0,-21-5 0,18 8 0,-18-8 0,0 0 0,19 27 0,-6-3 0,-5-3 0,-5-3 0,-1 1 0,1-1 0,-3 1 0,0-19 0,0 0 0,0 0 0,5 18 0,-5-18 0,0 0 0,19 14 0,2-12 0,3-2 0,2-10 0,11-9 0,14-5 0,-1-7 0,16-1-1,-8-2 0,-7 10 0,-1 0 0,-5 5 0,-3 6 1,-8 5-1,-10 6 1,-24 2 0,0 0 0,0 0 1,0 0 0,0 26 0,-5 3 0,-11 6 0,3-1 0,-6 6 0,4-3 0,1-16 0,1 3 0,2-3-1,6 0 0,5-21 0,-2 18 0,2 1 0,0-19 0,0 0 0,0 0 0,26 13 0,8-13 0,3-5 0,3-3 0,0-5 0,5 5 0,0 0 0,-3 0 0,-10 8 0,-3-3 0,-5 1 0,-24 2 0,0 0 0,0 0 0,0 0 0,13 18 0,-5 3 0,-3 3 0,-5 5 0,0-2 0,-2-3 0,2-6 0,0-18 0,0 0 0,8 21 0,-8-21 0,18 11 0,6-3 0,8 2 0,-1-2 0,1-5 0,-11 5 0,-21-8 0,0 0 0,0 0 0,11 18 0,-1 4 0,-10-22-1,-2 21-3</inkml:trace>
  <inkml:trace contextRef="#ctx0" brushRef="#br5" timeOffset="2.49375E6">8303 1905 115,'0'0'1,"0"0"-1,0 0-1,0 0 2,0 0-2,0 0 1,0 0-16,-22 13 3,4 6 18,-9-1 0,1-2 0,0 5-1,2 0-1,-3 1 0,-7 4-1,-1 8 1,4 1-1,-1-9 0,3 6 0,2 2 0,1 11 0,7-2-1,4-9 0,1-2 0,4-8 0,4-6 0,6-18-1,8 21 0,-8-21 0,0 0 0,24 11 0,5-16 0,14-14 0,10-23 0,15-19-1,9 3 1,-3-14-1,8-2-1,-2 11-16,2 2 3,-8 11 3,-13 13 3,-16 15 1,-14 12 2,-12 10 18,-19 0-1,8 24-2,-8 2-1,-8 6-1,-3 2-1,-5-2 0,-2 0-2,-1 2 0,3-5-1,3-5-1,3-3-1,10-21 0,0 0 0,0 0-1,0 0 0,0 0 0,21 14 0,0-7 0,3-4 0,-6-3 0,6-5 0,-3-3 0,0 0 0,3 0 0,5-5 0,3 0 0,-3 2 0,-5-2 0,-24 13 0,0 0 0,0 0 0,0 0 0,0 0 0,0 0 0,0 0 0,0 0 0,19 18 0,-6 1 0,-5-1 0,-8-18 0,0 0 0,0 0 0,0 0 0,10 24 0,-10-24 0,24 19 0,3-9 0,7-10 0,3-10 0,3-1 0,-3-5 0,2-8 0,9 1 0,0-1 0,-11 3 0,-3 5 0,3 5 0,-8 6 0,-8 0 0,-21 5 0,19 0 0,-19 0 0,0 0 0,0 0 0,0 0 0,18 21 0,-7-3 0,-3 3 0,-5 3 0,2 0 1,-5-24 0,0 0-1,3 19 0,-3-19 0,10 18 0,-10-18 0,21 11 0,0-14 0,3 3 0,8-11 0,8-7 0,5-9 0,0-2 0,2 0 0,1 0 0,-8 8 0,-3 8 0,-6 2 0,-7 1 0,-5 7 0,-19 3 0,0 0 0,0 0 0,13 21 0,-5 3 0,-3 0 0,-5 5 0,0 0 1,0-29 0,-2 24-1,-1-3 1,0 3 0,3-24-1,-2 18 0,2-18 0,0 0 0,0 0 0,26 5 0,6-12 0,7-7 0,-4 6 0,10-7 0,8-7 0,-3-4 0,-5-3 0,-5 0 0,-1 2 0,4 6 0,-6 8 0,-3 2 0,-7 3 0,-9 8 0,-18 0 0,0 0 0,0 0 0,13 24 0,-5 3 0,-5 2 0,-3 8 0,0-3 0,-3-15 0,3-1 0,0 3 0,3 0 0,0-2 0,-3-19 0,0 0 0,15 19 0,4-12 0,7-7 0,9-10 0,2-9-1,-3 3 1,-2-5 0,2 0-1,-2-3 1,3-2 0,-4 5 0,-2 5 0,-10 3 0,-19 13 0,0 0 0,0 0 0,0 0 0,0 21 0,-8 8 0,-5-8 0,0 3 1,-3 5 0,2 3-1,4-3 0,-1-3 0,6-5 0,5-21 0,0 19 0,0-19 0,0 0 0,21 8 0,6-5 0,4-9 0,-4-2 0,2-5 0,3 5 0,-1-2 0,-4 4-1,-6 1-2,-21 5-2,0 0-15,0 0 2,0 0 4,0 0 3,0 0 2,-45-5 2,0 5 1</inkml:trace>
  <inkml:trace contextRef="#ctx0" brushRef="#br5" timeOffset="2.49703E6">1929 2823 37,'0'0'0,"0"0"0,0 0 0,0 0 0,0 0 0,0 0 0,0 0 0,0 0 0,0 0 0,0 0 15,0 0-3,0 0-1,0 0-2,0 0-2,0 0-1,0 0-1,0 0-1,21 13-1,0-2-1,-2 5 0,-19-16-1,21 8 0,-3-6 0,-18-2 0,19 6 0,-19-6-1,21 8 0,-2-6 0,2 6 0,3-3 0,2 1 0,0-4 0,1 1 0,-6 0 0,-21-3 0,0 0 0,0 0 0,0 0 0,0 0 0,0 0 0,0 0 1,-21-14-1,0 1 0,-3 5 0,5 3 0,19 5 0,0 0 0,-18-5 0,18 5-1,0 0-16,0 0 4,0 0 2,0 0 3,0 0 1,0 0 2,0 0 1,-19 0 16,19 0-2,0 0-2,0 0-1,-18 13-1,-1 3-1,19-16-1,-21 26 0,-5 3-1,-1 3 0,1 5-1,7 8 0,-5-16 0,-2 11 0,-3 0 0,-3 5 0,3-8 0,3-3 0,4-7-1,7-9 0,15-18 0,0 0 0,0 0 0,0 0-1,0 0 0,0 0 0,0 0 0,0 0 0,0 0 0,26-18 0,-5-1 0,0-2 0,0 0 0,-21 21 0,19-19 0,-19 19 0,0 0 0,0 0 0,0 0 0,0 0 0,0 0 0,0 0 1,0 0-1,-5 21 1,-9 3 0,-7 8 0,-2 0-1,-4 5 1,1 5 0,2 8 0,0 3 0,0-10-1,3-9 1,5-8-1,6-7 0,10-19 0,0 0 0,0 0 0,0 0 0,0 0 0,23-11 0,4-7 0,5-14-1,2-2 1,0 2 0,-2 3 0,-5 10 0,-6 9 0,-21 10 0,0 0 0,0 0 0,0 0 0,0 0 0,0 0 0,0 29 0,-8 10 0,-5-1 0,-9 1 0,-1 11 0,-4 6 0,1 8 0,-1-1 1,-2 6 0,-3 5-1,1-24 0,4-5 1,6-10-1,10-14 0,11-21 0,0 0 0,0 0 0,24 2 0,0-2 0,0-13 0,0-11 0,5-7 0,2-4-1,1 6 1,0 8 0,-6 2 0,-4 6 0,-22 13 0,0 0 0,0 0 0,0 0 0,0 0 0,10 21 0,-5 8 0,-7 11 0,-6-11 0,-5 14 0,-6 9 0,1 12 0,-6 2 0,0 13 1,0 6 0,3-3-1,-3 0 0,3-10 0,5-9 0,8-15 0,6-14 0,7-7 0,3-4 0,-8-23 0,18 11 0,1-6 0,-1-7-1,4-1 0,1-2 1,-1-3 0,-22 8-1,18-6 1,-18 6 0,0 0-1,0 0 1,0 0 0,-3 27 0,-5 13 0,-2-1 1,-6 6 0,0-5 0,-2 10 0,-6 14 0,-5-6 0,-8 3 0,0 2 0,2 1-1,9-6 1,7-18-1,6-14 0,13-26 0,0 0 0,0 0 0,0 0-1,0 0 1,21 0 0,8-13 0,-2-11 0,-1-2 0,-2-3 0,-3 5 0,0-3 0,-5 9 0,-16 18 0,0 0 0,0 0 0,0 0 0,0 0 0,0 0 0,13 18 0,-7 11 0,-4 3 0,-4 8 0,-1-3 0,-5 5 0,-2 8 0,-1 6 0,-2-3 0,2-5 0,-2-3 0,5-16 0,3-8 0,5-21-1,0 0 0,21 2 1,0-9-1,0-12 0,3-13 1,8-2 0,5-1 0,-3 4-1,-5 2 0,-5 13 1,-24 16 0,0 0 0,0 0 0,0 0 0,11 29 0,-9 3 0,-7 7 0,-8 4 0,-3 2 0,-3 10 0,-2 1 1,0-6 0,3 8 0,-1 6 0,-2 2 0,2 11-1,-4 10 1,-7-2-1,4 2 0,0-13 1,7-16-1,6-15 0,8-17 0,7-5 0,-2-21-1,0 0 0,27-3 0,-4-12 0,-1-12 0,1-13 0,-1 3 0,-1 3 0,3-3 0,2-3 0,-2 11 0,-6 3 0,-18 26 0,0 0 0,0 0 1,0 0 0,8 18 0,-8 9 0,-8 10 0,-2 10 1,-9 9-1,3 5 0,-5 10 1,0 11 0,-5-5 0,-6 10 0,-3-2 1,-4 0 0,7-6-1,8-13 0,8-16 0,6-18-1,4-11 0,6-21-1,0 0 0,0 0 1,22-16 0,1-5-1,4-5 1,-1-1 0,-2 4 0,-5 1 0,-19 22 0,0 0 0,0 0 0,0 0 0,0 0 0,0 0 0,0 0 0,13 24 0,-8 5 0,-2 11 0,-8 2 0,2 6 0,-5 8 1,3 4 0,-6-4 0,0 0-1,1 2 0,2 3 0,0-1 0,3-20 0,2-5 0,6-9 0,5-5 0,-8-21-1,21 3 0,3-6 1,-3-15-1,3-19 1,2-16-1,3-6 0,8 4 0,3-9 0,-3 4 0,-8 12 0,-5 14 1,-3 7 0,-21 27 0,0 0 0,0 0 1,0 0 0,0 0 0,5 34 0,-7 9 0,-9 4 0,-10 6 0,-3 16 0,-2 0 0,2-8 0,-3 2 0,9-5-1,5-13 0,5-5 0,0-16 0,8-24-1,0 0 1,0 0-1,0 0 1,0 0-1,0 0 0,21 5-2,3-2-19,0-16 2,-9-11 4,-12 3 3</inkml:trace>
  <inkml:trace contextRef="#ctx0" brushRef="#br5" timeOffset="2.50875E6">23582 14092 37,'0'0'15,"0"0"-2,0 0-1,0 0-2,0 0-1,0 0-2,0 0-1,0 0-1,-8-19 0,8 19-1,0 0 0,-2-21-1,2 21 0,0 0 0,0 0-1,0 0 0,0 0-1,0 0 0,0 0 0,0 0 0,0 0-1,0 0 0,5 24 0,3-3 0,0 3 1,2 0 0,-2 5-1,3 5 0,0 1 0,-3 4 0,2-2 0,-2-8 0,3 0 0,-3-7 0,-3 1 0,0-1 0,0-4 0,-5-18 0,0 0 0,0 0 1,0 0 0,0 0 0,0 0 0,0 0 0,0 0 0,-2-18 0,2 18 0,-6-30-1,4-1 0,4-4 0,1 6 0,2 3 0,3-1 0,3 1 0,0-1 0,-1 9 0,1-6 0,-11 24 0,16-26 0,-1 4-1,4 4-2,-19 18-1,18-16-2,-18 16-16</inkml:trace>
  <inkml:trace contextRef="#ctx0" brushRef="#br5" timeOffset="2.50984E6">24022 14044 122,'0'0'1,"0"0"0,0 0 1,0 0 0,0 0 1,0 0-1,0 0 0,0 0 0,0 0 0,-19 24-1,3 2 1,3 6-1,2 0 0,1 8 0,2 5 1,0-6-1,5-4-1,1-6 0,4-3 1,3-5 0,6-2 0,-11-19 0,24 8-1,5-3 1,-3-10-1,4-3 0,-7 0 0,-1-5 0,-22 13 0,15-27 0,-1 1 0,-6-1 0,-8-2 1,-6 0 16,-7 5-4,-3-2-2,-2 10-2,-6 3-2,-3 2-2,9 6-1,18 5 0,0 0-19,0 0 0,0 0 0</inkml:trace>
  <inkml:trace contextRef="#ctx0" brushRef="#br5" timeOffset="2.50993E6">24421 14076 37,'0'0'19,"0"0"-4,0 0-2,0 0-2,-24 8-2,3 2 0,21-10-2,-21 24-1,0 0 0,-3 2-1,5 4-1,4 1-1,7 1 16,5-3-4,11-2-3,-8-27-2,24 21-2,-24-21-2,31 16-1,6-11-1,3-5-1,-3-5-1,-8-14 0,0-2-17,-5 2 1,-5-2 1,-3 3 1,-6-9-16</inkml:trace>
  <inkml:trace contextRef="#ctx0" brushRef="#br5" timeOffset="2.51002E6">24683 13650 134,'0'0'0,"0"0"1,0 0 0,0 0 1,0 0 0,0 0 0,-3 26 1,1 3 16,-1 22-4,0 2-3,-2 10-2,0 3-2,-3 0-2,5-7-1,-2-6-1,0-3-1,5-11-1,2-4-18,12-1 0,-1-13-16</inkml:trace>
  <inkml:trace contextRef="#ctx0" brushRef="#br5" timeOffset="2.5111E6">24979 13909 134,'0'0'1,"0"0"0,0 0 1,-26 0 0,-3 11 0,-8 5 0,2 5 0,1 11 0,-3-3 16,13 2-3,11-9-4,10 7-2,11-3-1,5-5-2,11-5-1,18-5-1,3-1-1,-2-4 0,-9-12-1,1 4 0,-1-6-1,0-8-17,6 5 0,-6-2-18</inkml:trace>
  <inkml:trace contextRef="#ctx0" brushRef="#br5" timeOffset="2.51119E6">23871 14885 120,'0'0'2,"0"0"-1,0 0 1,-19 19 1,6 2 0,2 6 0,3 2 0,6 5 0,-1 0 0,8-2-1,3 5 0,6-8 0,1-2 16,7 5-4,-4-9-3,3 4-2,-21-27-2,21 13-1,1-5-1,-4-11-1,-18 3-1,27-21-1,-6-8 0,0 3 0,-3-6-1,-4-8 0,-6-2 0,-8-3 0,5 8-1,-8 5 0,3 14 0,0 18-16,0 0 3,0 0 3,3 34 2,2 3 1,1 0 2,4-5 17,1 5-2,-1-8-2,1-8-2,2 0-1,-13-21-1,24 14-1,5-17 0,-3-10-1,4-3 0,1 0-1,-10-11 0,-10 6 0,-3-13 0,-5 2 0,-3 6 0,5-1-1,-2 1 0,-6 2-17,3 24 0,-13-19 0</inkml:trace>
  <inkml:trace contextRef="#ctx0" brushRef="#br5" timeOffset="2.51128E6">24477 14896 131,'0'0'0,"0"0"1,0 0 0,29 3 1,-5-3 0,2 8 1,0 10 0,-2 6-1,3 5 0,-6 0-1,-5 3 0,0-11 0,-6 0 0,-10-21 0,0 0 0,5 19-1,-5-19 1,0 0-1,0 0 17,0 0-4,-26 8-19,2 0 18,0-11-2,24 3-19,-31 5 18,4 3-18,1 5 18,2 9-1,3 4-2,8-5-1,5 6-1,8-6-1,0-21 0,13 18-1,-13-18 0,26 19-1,-2-16 0,-3-14-17,16-10 0,-2-6 0,4 4-16</inkml:trace>
  <inkml:trace contextRef="#ctx0" brushRef="#br5" timeOffset="2.51238E6">24844 14690 37,'0'0'20,"0"0"-3,0 0-3,0 0-3,0 0-1,0 0-1,0 0 15,-5 47-5,5 6-4,5 3-2,-2 7-3,5 14-2,0-16-2,-8-8-1,0-6-1,3-2-1,-1-10-17,3-3-1,6-11 0,-11-21-14,19 8 3</inkml:trace>
  <inkml:trace contextRef="#ctx0" brushRef="#br5" timeOffset="2.51247E6">24985 14674 131,'0'0'1,"0"0"1,0 0 0,0 0 1,0 21-1,0 0 17,0 29-3,0-5-3,5 14-3,0 1-2,-2 7-1,-1-12-2,1-10-1,-3-5-1,3-6-1,-3-2-17,2-14-2,1 4-16</inkml:trace>
  <inkml:trace contextRef="#ctx0" brushRef="#br5" timeOffset="2.51257E6">25172 14745 138,'0'0'0,"0"0"0,0 0 1,0 0 1,0 0 0,0 0 0,0 0 17,0 0-21,19-13 17,2 2-20,3 6 0,-3-8-2,-21 13-1</inkml:trace>
  <inkml:trace contextRef="#ctx0" brushRef="#br5" timeOffset="2.51267E6">25154 14912 128,'0'0'2,"0"0"0,0 0 0,0 0 0,0 0 0,0 0 0,21 5-1,3-10 0,5 0-1,0-1-2,-8 6-20</inkml:trace>
  <inkml:trace contextRef="#ctx0" brushRef="#br5" timeOffset="2.51377E6">24077 15936 120,'0'0'1,"0"0"0,0 0 1,-21 0 0,0 0 1,-3 5-1,3 3 1,0 5-1,2 1 1,-2-1 0,0 11 0,5-1-1,0 4 16,-3 5-3,6 5-3,0-3-3,5 8-1,0-5-2,3-5-1,5-8-1,8-6-1,5 4-1,-13-22 0,34 8-17,9 0 3,-1-3 0,3-13 1,-3-3-1,-5-5-15,-2-5 3</inkml:trace>
  <inkml:trace contextRef="#ctx0" brushRef="#br5" timeOffset="2.51386E6">24164 16253 115,'0'0'3,"0"0"0,0 0-1,0 0 1,0 0 0,0 0-1,0 0 0,19-18 0,-1-1 0,-18 19 0,22-21-1,-4 3 1,1-1-1,-19 19 0,18-21 0,-7-3-1,-6 3 1,-5 21-1,0-21 0,0 21 1,0 0 0,-13-21-1,13 21 0,-21 2 0,-1 6 0,4 11 0,5 2 0,2 13 0,3-2 0,0 5 0,8 0 1,0 0 17,6 0-4,9-2-19,12 2 17,10-14-2,-8-9-2,0-4-19,3-18 0,-3-2-1,3-9-15</inkml:trace>
  <inkml:trace contextRef="#ctx0" brushRef="#br5" timeOffset="2.51395E6">24548 15817 136,'0'0'0,"0"0"0,0 0 1,0 0 0,0 18 1,0 11 1,3 11-1,2 13 0,-2 0 16,5 13-3,-3-2-3,0-14-19,-2-3 1,2-9 0,0-12-1,-5-26 0,0 0-2,0 0-15</inkml:trace>
  <inkml:trace contextRef="#ctx0" brushRef="#br5" timeOffset="2.51404E6">24752 15703 122,'0'0'2,"0"0"0,0 0 1,-3 37 1,6 5 0,-1-7 16,6 34-3,3-6-4,-3-7-2,-5-6-2,4 3-2,4-13-2,0 4-1,-3-4 0,2-11-2</inkml:trace>
  <inkml:trace contextRef="#ctx0" brushRef="#br5" timeOffset="2.51412E6">24871 16354 37</inkml:trace>
  <inkml:trace contextRef="#ctx0" brushRef="#br5" timeOffset="2.51524E6">23842 16907 125,'0'0'0,"0"0"0,0 0 1,0 0 1,0 0 0,0 24 0,5 5 0,3-3 0,8 3 0,-6 0 0,6 1 0,-3 4 0,-2 0 0,0-2 0,-1 0-1,-2-8 0,0-1 0,-8-23 0,13 19-1,-13-19 0,0 0 0,0 0 0,0 0 0,19-3-1,-6-15 1,-5-3 0,3-8 0,-4-3 0,1 3 0,-2 0 0,2 5 0,-8 24 0,0 0 0,0 0 0,0 0 0,0 0 0,0 0 0,0 0 0,15 29 0,-1 5 1,2 3-1,-1-2 0,4-9 1,-3-2-1,-3-5-1,-13-19 1,24 15 0,-3-4 0,-2-11 0,-1-3 0,-18 3 1,16-21 0,-3 3 16,-10-6-4,-3-5-2,-3-6-2,-5 9-19,-5-3 0,2 8 0,1-3-2,2 3-16</inkml:trace>
  <inkml:trace contextRef="#ctx0" brushRef="#br5" timeOffset="2.51533E6">24408 16986 131,'0'0'1,"0"0"0,0 0 1,0 0 0,18-18 1,-18 18-1,27-3 1,-6 8-1,0 9 16,-2-6-3,-19-8-3,18 23-3,-5 4-2,-7-9-1,-6-18-1,10 29-1,-4-10-1,-6-19 0,0 0-1,0 0 0,0 0-1,0 0 0,0 0 0,0 0 0,0 0-1,0 0 0,0 0 0,0 0 0,-19 13 0,19-13 0,-24 19 0,0-1 0,1 9 0,1 2 0,12 0 0,-1-8 0,9-2 1,-1 2-1,3-21 0,0 0 0,18 10 0,6 1 0,0-16 0,0-6 0,0-7 0,-3-1 0,-5-7 0,-3-4-18,8 4 2,-2 2-1</inkml:trace>
  <inkml:trace contextRef="#ctx0" brushRef="#br5" timeOffset="2.51542E6">24784 16663 37,'0'0'0,"0"0"15,0 0 0,0 0-2,0 0-1,0 0-2,5 19-1,-5-19-1,0 0 16,10 21-5,-2 3-3,-2 0-3,2 10-3,-3-10-2,-3 16-2,1 10-1,0 0-1,-3-2-1,2-6 0,-2-5-1,0-2 0,6 2-1,-4-6 0,-2-9-17,0-22 0,0 0-1,0 0-16,0 0 7</inkml:trace>
  <inkml:trace contextRef="#ctx0" brushRef="#br5" timeOffset="2.51643E6">25053 16558 37,'0'0'20,"0"0"-3,0 0-2,0 0-4,-2 18 0,2-18 15,-11 37-6,9-2-3,2 17-4,0-1-2,-3-6-2,3 8-2,3-6-1,-1-4-2,-2-1-1,0-2 0,3-3-1,-1-16-1,1-3-17,0 9-3</inkml:trace>
  <inkml:trace contextRef="#ctx0" brushRef="#br0" timeOffset="2.5325E6">10009 5974 37,'0'0'0,"0"0"0,0 0 0,0 0 0,0 0 0,0 0 0,0 0 0,0 0 0,0 0 0,0 0 15,0 0-3,0 0-2,0 0-1,0 0-2,0 0-1,0 0-2,0 0 0,0 0-1,0 0 0,0 0-1,0 0 0,0 0-1,0 0 0,0 0 0,0 0 0,0 0 0,-24 21-1,6-2 1,2-1 0,16-18-1,-19 22 0,-2-4 1,21-18 0,-24 5 0,-2 3-1,7 3 0,19-11 1,-18 16 0,-1 2-1,4 1 0,-4-1 0,19-18 1,-21 27-1,2-9 0,1-2 0,18-16 0,-19 21 0,1-2 0,18-19 0,-21 18 0,2 1 0,3 0 0,3-1 0,13-18 0,-13 24 0,2-6 0,11-18 0,-13 24 0,13-24 0,-13 21 0,2 1 0,-2-1 0,2 0 1,-2-3-1,0 4 1,0-1 0,13-21-1,-24 26 0,5 6 0,-2 0 0,3-3 0,12 5 0,-7-2 0,0-3 0,-3 0 0,-3-5 0,1 2 0,-3 4 0,0 4 0,-1 6 0,4 2 0,-1-16 0,4 9 0,1 4 0,-4 1 0,2 0 0,-3 0 0,4-6 0,-4-5 0,3-5 0,-5 0 0,2-3 0,6-3 0,13-18 0,-18 16 0,18-16 0,0 0-2,0 0-18</inkml:trace>
  <inkml:trace contextRef="#ctx0" brushRef="#br0" timeOffset="2.53381E6">9559 5887 37,'0'0'0,"0"0"0,0 0 0,0 0 0,0 0 0,0 0 0,0 0 0,0 0 0,0 0 0,0 0 15,-18 5-3,18-5-1,0 0-2,-19 6-2,19-6-1,0 0-1,0 0-1,-21 5-1,21-5-1,-21 8 0,21-8-1,-21 13 1,0 0-1,2 0 0,19-13 0,-21 19 0,21-19 0,-8 24-1,-3-3 0,1-3 0,-1 1 0,11-19 0,-18 21 0,18-21 0,-24 11 0,3 2 0,2 0 1,1 6 0,2-1 0,-3 3-1,3 1 0,3-1 0,0 5 0,2-2 0,-4 2 0,-1-7 0,-3 0 0,1 2 1,-4 0 0,-1-3 0,2 4 0,-3 4-1,3-2 1,-1-3-1,1 3 0,-3 0 1,-2-6-1,2-2 0,-2-5 0,2 10 0,5 0 0,-2 0 0,3 3 0,2 0 0,-3 5 0,1 0 0,-3-3 0,-6-2 0,-5 3 0,1-4 1,9-1 0,-1 7-1,-4-5 0,-5 5 0,6 0 0,-1 0 0,4-3 0,2-12 0,-1 4 0,6 1 1,-5 2 0,3 5-1,-6 1 0,0-1 0,3-2 0,0-6 0,21-18 0,-19 16 0,19-16 0,-24 16 0,24-16 0,0 0 0,0 0-2,0 0-17,-18 6 1,18-6 4,0 0 2,-24-8 3,6 8 2</inkml:trace>
  <inkml:trace contextRef="#ctx0" brushRef="#br0" timeOffset="2.53522E6">5461 10004 115,'0'0'1,"0"0"-2,0 0 1,0 0 0,0 0 0,0 0 0,0 0 0,0 0 0,0 0 0,0 18 0,0-18 0,0 0 0,8 19 0,-8-19 0,13 21 1,3-2-1,-16-19 0,24 21 0,-3-3 0,3 1 1,-3-6-1,-2 6 0,10-4 0,0 1 1,5 0-1,-5-3 0,-2-2 0,-1 5 0,-2 0 0,-3-6 0,3 1 1,2 0-1,6-4 1,3 1 0,2 0-1,-11 3 0,3-1 0,6 4 0,-4-4 0,4 1 0,-4 2 0,-1-2 0,-4-3 0,0-3 0,4 0 0,4 1 0,0-4 0,1 1 0,-4-1 0,7 1 0,1 0 0,-2 2 0,0-2 0,-2-1 0,-6 4 0,0-6 0,0 2 0,3-4 0,5 2 0,5-3 0,-13 0 0,11-2 0,5 0 0,-3 2 0,1 3 0,-4-3 0,4 1 0,7-1 0,3 1 0,2-1 0,4 0 0,-4 3 0,-10 0 0,-5-2 0,-8-4 0,-6-2 0,-5-2-17,-21 10 1,13-21 3,-13 21 3,-21-16 2,-13 16 1,-11 10 2</inkml:trace>
  <inkml:trace contextRef="#ctx0" brushRef="#br0" timeOffset="2.53662E6">5048 10769 37,'0'0'0,"0"0"0,0 0 0,0 0 0,0 0 0,0 0 0,0 0 0,0 0 0,0 0 0,0 0 0,0 0 0,0 0 0,0 0 0,0 0 0,0 0 0,0 0 0,0 0 15,0 0-3,0 0-2,0 0-1,21 15-3,3-1 0,-3-1-1,3-3-1,0 1-1,-24-11-1,0 0 0,24 16-1,0-3 0,-1-2 0,1-1 0,-3-2 0,3-2-1,-5 1 0,-1 1 0,1-2 0,-1-1 0,-18-5 0,21 13 0,3 0 0,-3-5 0,1 0 0,4 3 0,1-1 0,-1-17 0,0 9 0,-2 1 0,-24-3 0,35 5 0,-1 3 0,-2 0 0,-3 3 0,-3-3 0,1-1 0,-6 1 0,-2-2 0,2 4 0,-3 1 0,6-1 0,0 1 0,5 2 0,0-5 0,0 3 0,-29-11 0,27 13 0,2-5 0,0 0-1,-3-3 2,1 0-1,-3 1 0,-3-1 0,-3-2 0,-18-3 0,19 10 0,-19-10 0,21 8 0,-21-8 1,18 11 0,-18-11-1,19 10 0,-19-10 0,0 0 0,18 14 2,-18-14 0,0 0-1,0 0 1,14 21-1,-14-21 1,8 18-1,-3 1 0,-2 5 0,-3-3 0,0 5-1,-6 1 1,1-3 0,-3-1 0,0-1 0,-2 1 0,2 1 0,0 5-1,-3 6 0,-2 4 0,-3-2 0,0 0 0,-5 3 0,-6-3 1,-4 8 0,-4-5-1,12 5 1,-7-19 0,-4 9 0,-3 2 0,5 5-1,0 0 0,3 1 0,3-4 0,-1 1 0,-2-6 0,0 1 0,5-1 0,1-5 0,-1-7 0,8-4 0,16-18 0,0 0 0,0 0 0,0 0 0,0 0-2,0 0-1,-5 19-1,5-19-17,0 0 3,0 0 3,0 0 3,0 0 3,21-24 2,-8-19 1,3 17 1</inkml:trace>
  <inkml:trace contextRef="#ctx0" brushRef="#br0" timeOffset="2.53774E6">6501 12647 120,'0'0'0,"0"0"0,0 0 0,0 0 0,0 0-1,0 0 0,0 0 0,0 0 0,0 0 0,0 0 2,0 0-2,0 0 2,0 0 0,0 0 0,0 0 0,0 0 0,0 0 0,0 0 0,0 0 0,0 0 1,0 0-1,18-29 0,1 0 0,2-3 0,-2 3 0,-4 0-1,4 8 1,-1-3 0,-2 0-1,0-5 0,0-3 0,3 1 0,2 1 0,0-1 0,8-1 0,3 3 0,-14-3 0,9-2 0,5-6 0,2-2 0,-2 2 0,2 13 0,-5 1 0,-2-3 0,-4 0 0,1-3 0,3 8 0,4 0 0,4 6 0,-3-1 0,-1 4 0,-7-1 0,16-3 1,0 3-1,-1-5 0,-4-5 0,-4 2 1,-4-5-1,2 5 0,0-3 0,3 4 0,2 1 0,3 4 0,-13 2 0,8 0 0,5 3 0,8 0 0,-6 0 0,-1 2 0,-7 0 0,1 3 0,2-2 0,1-3 0,2 2 0,-3 3 0,-5 0 0,0 3 0,1 0 0,1-1 0,-4-2 0,-3 3 0,-6 5 0,-18 0 0,21-3 0,-21 3 0,0 0 0,0 0-2,0 0-2,11-21-16,-6-5 3,-10-6 3,-19 3 3,-5-3 2,-3 11 2</inkml:trace>
  <inkml:trace contextRef="#ctx0" brushRef="#br0" timeOffset="2.53887E6">7302 10525 122,'0'0'-1,"0"0"-1,0 0 1,0 0 1,0 0-1,0 0 1,0 0-1,0 0 0,0 0 2,22-8 0,-4 0 0,1 6 0,-1-4 0,1-4 0,-1-4-1,1-4 0,-3-6 1,0-2-1,-1-6 1,1 0 0,-2 3-1,1 0 0,-1 0 0,4 2 0,-2-2 0,0 3 0,0-3 1,0-6 0,0 4 0,-3 12 0,0-5 0,-2-7 0,2-7-1,-5-1 0,-8 4 0,-3 6 0,8 5 0,-2 6 0,-3 18-1,0 0-2,0 0-15,0 0 1,0 0 3,0 0 3,0 0 2,0 0 2,0 0 2,0 0 1</inkml:trace>
  <inkml:trace contextRef="#ctx0" brushRef="#br0" timeOffset="2.54028E6">8485 9885 37,'0'0'0,"0"0"0,0 0 0,0 0 0,0 0 0,0 0 0,-18 16 0,18-16 0,0 0 0,0 0 0,0 0 0,0 0 15,0 0-2,0 0-2,0 0-2,-19 18-1,19-18-2,-10 19-1,10-19-1,0 0 0,-8 18-1,8-18-1,-6 19 0,6-19 0,0 0 0,0 0 0,-5 24-1,2-1 1,1-4-1,-1 5 0,3-3 0,0 0 0,0-2 0,0-19 0,3 18 0,-1 3-1,-2-21 1,8 21-1,-8-21 0,8 27 0,3-3 0,-1-6 1,-2 3 0,6-2-1,-4 2 0,-2 3 1,3 0 0,-3-6-1,2 1 0,-2-1 0,-10 1 0,2-19 0,2 21 0,6-3 0,-8-18 0,13 24 0,1 0 0,1-3 0,-1 3 1,-4-3-1,3 3 0,-2-3 0,0 0 1,2-2-1,-3-1 0,1 4 0,0 1 1,-1-1 0,-2 4 0,3 1 0,-3 2-1,2 2 0,-2 4 0,5-11 0,-2 5 0,2 0 0,3 5 0,3 6 0,-4 0 0,7-3 0,-4-3 0,3 3 0,1 0 0,-4 3 0,-2 5 0,8-8 0,5 0 0,-3-5 0,3-1 0,0 9 0,-7-3 0,-1 3 1,-3-6-1,1 3 0,-3-5 0,2 2 0,3-2 0,1 2 1,7 1-1,-3 2 0,-7-3 0,4-15 0,7 5 0,-1 2 0,5 8 0,-2-2 0,-3 3 0,-3-6 0,-2 2 0,-3 1 0,6-3 0,-1 6 0,6-4 0,2 1 1,1 3 0,-1-1 0,1-5 0,4-2 0,-2 4 0,0 1-1,-5 2 0,0 4 0,-3 1 0,3-2 0,2-8 0,6 3 0,-6-3 0,1 0 0,7 0 0,0-2 0,-2-1 0,-3 6 0,-5-5 0,0-1 0,-1-15 0,6 2 0,6 3 0,-4 2 0,-4 3 0,7 1 0,0-7 0,1 1 0,-6 0 0,-3-5 0,-5-1 0,-2 4 0,-1 1 0,6 1 0,2-2 0,1 4 0,-11-5 0,5 1 0,2-1 0,4 3 0,-3 2 0,-1-2 0,-4 3 0,-1 2 0,-5-5 0,1 2 0,-1 3 0,0-7 0,3 4 0,0-7 0,5 4 0,0-1 0,-3-4 0,3 1 0,-2 5 0,2 5 0,-3 0 0,3 3 0,-2 5 0,-3-3 0,-3 1 0,-3-6 0,-2 3 0,3-3 0,-3-2 0,5 2 0,3-8 0,5 3 0,2-3 0,-1 0 0,-12 1 0,6-1 0,2 3 0,1-11 0,-3 3 0,2 2 0,-5 1 0,-2 2 0,-19-13 0,21 16 0,-21-16 0,18 13 0,-18-13 0,19 8 0,-19-8 0,0 0 0,0 0 0,0 0 0,19 11 0,-19-11 0,0 0 0,0 0 0,0 0 0,0 0 0,21 8 0,-21-8 0,0 0 0,0 0 0,18 16 0,-18-16 0,16 18 0,-16-18 0,13 19 0,-2 2 0,-3 0 0,2-2 0,-2-1 0,-8-18 0,0 0 0,16 19 0,-16-19 0,19 21 0,-19-21 0,18 13 0,-18-13 0,19 16 0,-19-16 0,21 16 0,3-3 0,-3 0 0,3-2 0,0 5 0,-1-3 0,-1-2 0,-4 2 0,3 3 0,-2-8 0,2 2 0,-3 1 0,6-1 0,8-2 0,2 3 0,1-1 0,-9-2 0,9 6 0,4-1 0,1-3 0,-3-4 0,0-1 0,-3 0 0,9 1 0,4-4 0,1 4 0,2-9 0,3 6 0,3-3 0,-6 2 0,-8-2 0,3 3 0,8-1 0,3 4 0,-6-6 0,6 2 0,-3 1 0,-3 0 0,-2-1 0,-1-2 0,9 3 0,-1-3 0,3 0 0,6 5 0,-8-2 0,-4-3 0,-1 0 0,2-3 0,5 1 0,-11 4 0,4-2 0,2-5 0,-6 2 0,-7 1-2,-11-6-1,-10 5-2,-19 3-17,0 0 2</inkml:trace>
  <inkml:trace contextRef="#ctx0" brushRef="#br0" timeOffset="2.54163E6">8035 11300 115,'0'0'1,"0"0"-1,0 0-1,0 0 1,0 0 1,0 0-1,0 0 0,0 0 0,19 14 0,-19-14 1,21 23 0,-2 1 0,-4 0 0,9-3 0,-3 0 1,1 1-1,1-1 0,1 2 0,0 7 0,0-1 0,0 2 0,-6 1 0,3 0 0,1-3 0,-1 5-1,8-2 1,0 5-1,3 0 0,-11 3 0,3 0 1,5-17-1,2 9 0,1 3 0,0 2 0,-6 0 0,1 0 0,-3 5 0,-3-8 0,0 9 1,3-1 0,5 8 0,5-5 0,-2-2-1,0 2 0,0 5 0,2-2 0,0-3 0,1-3 0,-3-2 1,-3-1-1,-3 1 0,-2 0 0,0 5 0,2-8 0,3-11 0,6 6 1,2 5-1,-8 5 0,5-2 1,9 0 0,-4-1 0,-2 6 0,-2-5 0,-1 5 0,3 3-1,0-9 0,6-2 0,-4 0 1,4 8 0,2-2-1,-1 2 0,-1-6 0,-9 1 0,-2-3 0,-3 5 0,3 3 0,2 0 0,9-2 0,-14-17 0,10 3 0,4 3 1,2 5 0,-3-5 0,-2 2-1,-6-5 0,0 0 0,4 3 0,6-5 0,4 2 0,-11-3 0,13 3 0,-2 0 0,-3-5 0,-5 3 0,-3-4 0,-3 1 0,3-5 0,3-3 0,5 0 0,-11 5 0,6 3 0,2-1 0,1-1 0,-4-4 0,-2 3 0,-5-2 1,0 2-1,5 0 0,8 0 0,-3-2 0,-5-1 0,6 1 0,-1-3 0,3 2 0,-5-2 0,-3-3 0,-6 1 0,1-4 0,0 3 0,5 1 0,0 7 0,-13-3 1,2-2-1,1-3 0,-1-2 0,-5-3-1,0-3-2,-21-5-3</inkml:trace>
  <inkml:trace contextRef="#ctx0" brushRef="#br0" timeOffset="2.54338E6">17428 14314 31,'0'0'1,"0"0"0,0 0-1,-29 11 0,-3-4 16,32-7-2,-24 8-3,24-8-2,0 0-3,0 0 0,0 0-1,0 0-1,0 0-1,0 0 0,0 0 0,0 0-1,14-18 0,2-3 0,2-6 0,1 1 0,2-6 0,0-2-1,-3-3 0,6-6 0,0-2 0,8 0 0,5 14 0,3-12 0,-9-4-1,9-6 0,2 0 0,1-5 0,-6-11 0,-3 0 0,0 3 0,4-11 0,4-2 1,0-1 0,-5 1-1,3-11 0,5 19 1,-3-11 0,1 2-1,-9 1 0,-2 2 0,-1-5 0,1 11 1,0-6 0,5-5-1,3 8 0,-17 2 0,4-4 0,5-9 0,-1 16 0,1-8 0,-3 6 0,-5 5 0,-3 2 0,-2 1 0,-6 2 0,-2 8 0,-1 11 0,1 2 0,-3-2 0,0-3 0,0 0 0,2 0 0,3 0 0,-2 2 0,2 1 0,0 2 0,-2 3 0,0 3 0,-1 8-1,-2 4-2,-8 22-17</inkml:trace>
  <inkml:trace contextRef="#ctx0" brushRef="#br0" timeOffset="2.54452E6">18177 14552 120,'0'0'0,"0"0"0,0 0-1,0 0 1,0 0-1,0 0 1,0 0-1,0 0 1,0 0 0,0 0 0,0 0 0,0 0 1,8-21-1,0 0 0,2-3 1,1 0 0,-1-5 0,6-5 1,3-9-1,-1-7 1,4-8-1,1 0 0,4-6 0,10-2 0,11 16-1,-9-11 1,14 0 0,5 0-1,-5 0 0,-2 3 0,4-3 0,11-5 0,6 8 0,4-6 0,-7 1 0,-3-1 0,8 3 0,-7 6 0,7-1 0,-3 1 0,-7 5 0,-6 18 0,0 3 0,3 0 0,-3-1 0,-2 4 0,2 0 0,-8 4 0,-5 1 0,-11 0 0,-4 3-2,-7-4-17,-4 4 3</inkml:trace>
  <inkml:trace contextRef="#ctx0" brushRef="#br0" timeOffset="2.54567E6">19897 12097 120,'0'0'0,"0"0"0,0 0 0,0 0 0,0 0 0,0 0 0,0 0 0,0 0 0,0 0 0,0 0 0,0 0 0,0 0 0,-8 18 0,-8 1 0,-8 2 0,3 0 1,-6 6-1,-10-1 1,-2 6 0,-4 2 0,6 1 1,3-4-1,0-7 0,-4-5 0,1-1 0,0-10-1,3 0 1,13-3 0,0 6-1,-3-3 0,0 0 0,3-3 0,2 0 0,19-5 0,-18 3 0,18-3 0,0 0 0,0 0 0,-19-11 0,19 11 0,-10-18 1,2-11 0,5-6-1,3-7 0,0 0 0,5-1 0,1 4 1,4-6 0,-2-3-1,0-2 0,3 15 0,2-4 0,-2-9 0,2-2 0,0 0 0,-8-1 0,6 1 0,-1-8 0,6-6 0,3 4 0,5 1 1,-3-4 0,0-3-1,-2 5 0,-4 3 0,-4-1 1,0 4-1,-6 5 0,0 7 1,0 17-1,-2-1 0,0 3 0,-1-2 0,1 2 0,0 0 0,2 3-1,-2-5-1,-1 5-2,1-1-16</inkml:trace>
  <inkml:trace contextRef="#ctx0" brushRef="#br0" timeOffset="2.54683E6">19034 8377 37,'0'0'15,"0"0"-3,0 0-2,0 0-2,0 0-1,0 0-1,0 0-1,0 0 0,0 0-1,-21 2-1,21-2 0,0 0-1,0 0 0,0 0 1,-21-10-1,21 10 0,-21-16 0,-1 3 0,-1-6 0,-6 3-1,-1-5 0,1-3 1,0-2 0,0-9-1,0-2 0,-3 0 0,-7 14 0,-6-12 0,8-5 0,-8-5-1,-6-2 0,4-1 0,2 1 0,-3-9 0,-5-5 0,-8 6 0,8-1 0,-7-2 0,4 2 0,8 9 0,9 7 0,4 3 0,9 10 0,2 6-1,5 3-1,19 18-2,0 0-16,-13-19 1</inkml:trace>
  <inkml:trace contextRef="#ctx0" brushRef="#br0" timeOffset="2.54803E6">18518 7104 31,'0'0'17,"0"0"-3,0 0-3,0 0-2,0 0-3,0 0 0,0 0-1,0 0-1,0 0-1,5 21-1,6-2 0,5 2 0,2-3 0,4 4-1,1-4 0,1 1 0,0-1 0,0 1 0,0 7 0,-1 1 0,4 2 0,10 5 0,3 3 0,2 0-1,0-5 0,3 0 0,3-3 0,-6 0 0,-5-3 0,-5 1 0,-3-3 0,0-3 0,0 0 0,0-3 0,1-2 0,-4 0 0,-2-5 0,-24-11 1,18 13 0,1-2-1,-1-1 1,4-2 0,-1-3 0,0-2 0,0-3 0,0-5 0,0-3-1,1-3 1,-4-7 0,1-3-1,4-3 0,9-8 1,5-2-1,6-1 0,2 3 0,2-5 1,3-2-1,1-1 0,-12 3 0,1-3 0,2 3 0,3 0 0,3 3 0,-14-1 0,6 4 0,0-1 0,-3 5 0,-5 6 0,-3 8-1,-8 3-2,-21 10-16</inkml:trace>
  <inkml:trace contextRef="#ctx0" brushRef="#br0" timeOffset="2.54812E6">20444 7535 120,'0'0'0,"0"0"0,0 0 0,0 0 0,0 0 0,0 0 0,0 0 0,0 0 0,0 0 1,0 0-1,0 0 1,0 0 0,0 0 1,0 0-1,0 0 1,0 0-1,-21 6 0,0 2 0,0-1 0,-6 9 0,-2 11 0,-2 7 0,-4 6 0,9 0 0,-3-3 0,-6 5-1,3 0 0,1 6 1,2 2 0,5-2-1,3-14 0,2 6 0,1 8 0,4-3 0,4-1 0,2-9 0,3-1 0,5-5 0,2-2 0,3-3 0,1-1-1,-1-4-2,-5-19-18</inkml:trace>
  <inkml:trace contextRef="#ctx0" brushRef="#br0" timeOffset="2.5516E6">9694 14579 120,'0'0'1,"0"0"-1,0 0 0,-10-30 1,2 12 0,8 18 1,0 0-1,0 0 0,0 0 0,0 0 1,2 29-1,4 0 0,-1 6 1,0-1-1,3 6 0,0-3 0,0 2 0,3-2 0,-3-13 0,0 0-1,0 0 1,-1-3 0,-7-21-1,0 0 1,0 0 1,0 0 0,0 0 0,0 0-1,0 0 0,0-37 0,0-11-1,-2 1 0,-3-6 1,2-5-1,6-3 1,4 5 16,7 3-20,7 14 0,3 7 1,2 11 0,1 2 0,-4 16-2,1 3-2,-3 6-17</inkml:trace>
  <inkml:trace contextRef="#ctx0" brushRef="#br0" timeOffset="2.55274E6">10126 14444 120,'0'0'0,"0"0"1,0 0 1,0 0 0,0 0 1,0 0 0,0 0-1,0 0 0,0 0 0,-22 0 0,22 0 0,-21 26 0,3 11-1,2 3 1,5 2 0,6-2-1,0-6 0,5-5 0,2 3 0,9-5 0,7-4-1,4-9 0,12-4 1,-8-7-1,9-6 0,2-2 0,-3-14 0,-2-2 0,-5-3 0,-14 1 0,-3-4 0,-7-5 0,-11-7 0,-10 2 0,-6 0 0,-5 7 0,-1 7 0,1 7 0,0 8 0,8 5-2,21 3 0,0 0-2,0 0-18</inkml:trace>
  <inkml:trace contextRef="#ctx0" brushRef="#br0" timeOffset="2.55284E6">10390 14409 122,'0'0'-1,"0"0"1,0 0 1,0 0 1,0 0 0,0 0 0,16-18 0,-16 18 0,24-11 0,0 6-1,-1 10 0,4 3 0,-3 11 0,-3 4 0,-3 9 0,-4 0 1,-1 2-1,-5-2 0,0-6 0,-6-2 0,1-5-1,-3-19 0,0 0 0,0 0 0,0 0 1,0 0 0,0 0-1,0 0 0,-24 0 0,3-5 0,-3-1 0,0 4 0,3-4 0,0 9 0,3 10 0,18-13 1,-22 21 0,9 0 0,13-21 0,-10 24 16,7 0-3,3-24-3,0 0-2,21 13-2,14-2-1,4-11-2,4-3 0,4-5-19,9 3 0,-11-3 0,-6 0-15</inkml:trace>
  <inkml:trace contextRef="#ctx0" brushRef="#br0" timeOffset="2.55398E6">11017 14301 122,'0'0'1,"-18"0"1,-3 10 0,-3 4 1,0 9 0,-3-4 1,6 13 0,0 5-1,5 5 16,6 8-4,2-5-3,8-10-2,0 2-2,5-14-2,3-4-1,-8-19-1,24 8-1,2-8 0,6 0-1,-3-13-1,0-3-16,-10-8 2,-3-8 2,-3-5 2,-5-10 2,-3 2 1,-5-14 1,-3-7 1,1 0 1,-6-3 0,-5 1 1,-1 17 1,4 12 1,-1 15 1,11 24 16,-13 18-3,0 14-3,10 8-2,3 13-2,13 15-1,6-4-1,-6 10-1,8 0-1,8-8-1,0-8 0,-2-10 0,-3-3-1,0-8 0,-6-5-1,-5-8-16,-13-24-1,0 0 0,0 0-15</inkml:trace>
  <inkml:trace contextRef="#ctx0" brushRef="#br0" timeOffset="2.55408E6">11541 14176 131,'0'0'1,"0"0"0,-21-10 0,2 2 1,-2 8 0,-3-3 1,-5 11 0,0 0 16,-5 11-4,5 4-3,5 1-2,5 0-2,4 0-2,7 2-1,2-5-1,6 1-1,0-22 0,8 23-1,3 1 0,5-3-1,10-2 0,3 5 0,0 2 0,-2 3-1,-6-5 0,-2 3 0,-4-4 0,-7-4 0,-2 2 1,-4-2-1,-10-1 0,8-18 0,-21 21 0,-5-2 0,-6-1 0,0 1 0,6-3 0,5 0-17,21-16 0,0 0 0,0 0-16</inkml:trace>
  <inkml:trace contextRef="#ctx0" brushRef="#br0" timeOffset="2.55417E6">11695 14250 131,'0'0'1,"0"0"-1,0 0 1,0 0 1,0 0 0,0 0 0,26-18 0,6 5-1,0 5 0,-6-3 0,6 6 0,-3-3 0,3 3-1,-6-1-2,1 4-3,-9-1-16</inkml:trace>
  <inkml:trace contextRef="#ctx0" brushRef="#br0" timeOffset="2.55426E6">11700 14438 134,'0'0'0,"0"0"0,0 0 2,24-2 0,13-9 0,0 6 1,16-3-2,8 0 0,-9 3 0,-7-1-2,-8 1-3,-7 8-20</inkml:trace>
  <inkml:trace contextRef="#ctx0" brushRef="#br0" timeOffset="2.55542E6">10239 15219 128,'0'0'1,"0"0"0,0 0 0,0 0 1,0 0 1,0 0 1,0 0-1,0 0-1,0 0 0,0 0-1,-29 5 0,0 6 0,-3 5 0,1-1 0,-1 4-1,5-3 0,1-3 0,5 0 0,-3-5 0,3-2 0,2-4 0,19-2 0,0 0 0,0 0 0,0 0 0,0 0 0,0 0 0,0 0 0,0 0 0,0 0 0,6 21 0,-1-2 1,0 2-1,-2 3 0,-1 2 1,-2 6 16,0 10-3,0-7-3,-2-1-2,4 3-2,1 0-2,0 6 0,-1-12-1,1-2-1,0 1-1,5-9 0,-3-3-1,-5-18 0,0 0 0,18 19 0,4-9 0,7-4-1,8-9 0,2 3 0,9-5 0,0-11 0,-1-8 0,-7 3-17,-8 0-1,-6 2-16</inkml:trace>
  <inkml:trace contextRef="#ctx0" brushRef="#br0" timeOffset="2.55552E6">9975 15769 140,'0'0'0,"0"0"0,0 0 0,0 0 1,8-24 1,5 6 0,8-1 0,14 1 0,12 2-1,-5-3 0,6 1 0,-3 2-2,-3 0-3,-10-5-18</inkml:trace>
  <inkml:trace contextRef="#ctx0" brushRef="#br0" timeOffset="2.55562E6">10567 15854 37,'0'0'22,"0"0"-4,0 0-3,0 0 14,0 0-5,0 0-5,0 0-4,0 0-3,0 0-2,0 0-2,0 0-2,0 0-18,6-19-5</inkml:trace>
  <inkml:trace contextRef="#ctx0" brushRef="#br0" timeOffset="2.55676E6">10782 15301 31,'0'0'22,"0"0"-5,0 0-3,0 0-2,0 0-2,0 0-2,0 0-1,0 0-1,13 26-1,0 6-1,-2 8-1,-1 2 0,-2 0-1,0 3 0,-2-5 0,-1-6-1,0 4 0,0-9 0,-2 0 0,-3-3 0,0 1-1,0-9 0,0-18 0,0 0 0,0 0 0,0 0 0,0 0 0,0 0 0,0 0 0,-5-24 0,-1-2 0,1-6 0,-3-10 0,0-11 0,0-3 0,3 3 0,2-2 0,3 7 0,6-2 0,2 0 0,5 10 0,8 3 0,3 8 0,5 5-1,3 6 1,-8 7 0,2 8 0,0 1 0,-4 4 0,-4 4 0,-18-6 0,0 0 1,0 0 0,5 23 0,-12 1 16,-4 8-4,-8 5-2,-4 0-3,-7-3-1,7-2-1,2-3-1,2-2-2,6-6 0,2-3-1,11-18 0,-5 27 0,5-3-1,0 0 0,5-1 0,11-2 0,0-2 0,2 2-1,6-5 0,-3-5 0,1-1 0,7 3 0,0-5 0,0 8 0,0-8 0,-3 0 0,-4-3 0,-22-5 0,18 0 0,-18 0-18,0 0-3</inkml:trace>
  <inkml:trace contextRef="#ctx0" brushRef="#br0" timeOffset="2.55684E6">11509 15647 240,'0'0'0,"0"0"0,0 0 0,0 0 0,0 0 0,0 0 0,0 0 0,0 0 0,0 0 0,0 0-22</inkml:trace>
  <inkml:trace contextRef="#ctx0" brushRef="#br11" timeOffset="2.5722E6">18539 13356 37,'0'0'0,"0"0"0,0 0 0,0 0 0,0 0 0,0 0 15,0 0-2,0 0-2,0 0-2,0 0-1,0 0-2,-18-8-1,18 8-1,-27 3 0,4 0-1,1 4-1,1 7 0,0 2 0,3-3 0,18-13 0,-19 26-1,6 6 0,2 0 0,6 7 0,5-4 0,3-1 0,2-7 0,5-4-1,6-4 0,3-6 0,7-7 0,1-4 0,-1-2 0,3-5 0,3-6 0,0-5 0,2-10 0,-5-6 0,-8-5 0,-2 3 0,-6-1 0,-5 6 0,-5 3 0,-11-3 0,-5 5 0,-9-3 0,-7 6 0,-2 3 1,9 5 0,-1 5 0,1 5 0,22 3-1,0 0 0,0 0-1,-13 26-1,11 1-18,10-6 3</inkml:trace>
  <inkml:trace contextRef="#ctx0" brushRef="#br11" timeOffset="2.57337E6">18793 13065 37,'0'0'0,"0"0"0,0 0 15,0 0-1,0 0-3,0 0-1,0 0-2,-18 16-1,18-16-1,-13 19-1,2 4-1,3-2 0,3 6-1,2 2 0,0 3-1,3 2 0,-2 3 0,2-5-1,0-3 1,2-8-1,4-2 0,-6-19 0,18 13 0,9-8-1,5-7 0,10-6 0,-2-11 0,7-10 0,-5 0 0,-2-5 0,-8 4 0,-11-1 0,-10-1 0,-6 0 0,-13-2 0,-13-3 0,-8 2 0,-3 4 1,-5 7 0,-5 8 0,2 5 0,8 11 0,6 3 0,26-3-1,-16 24-1,8-3-2,8 0-3,0-21-15</inkml:trace>
  <inkml:trace contextRef="#ctx0" brushRef="#br11" timeOffset="2.57882E6">18931 12515 31,'0'0'0,"0"0"0,0 0 0,0 0 1,0 0 0,0 0-1,0 0 0,0 0 0,0 0 0,0 0 0,0 0 16,0 0-2,0 0-3,0 0-2,0 0-1,0 0-2,0 0 0,0 0-1,0 0-1,0 0-1,0 0 0,8 21 0,0 0 0,2-2-1,-10-19-1,16 23 0,3-1 0,-3-1 0,0-3 0,-1 3 0,1 3-1,-2-3 0,-4 1 0,1-1 0,-3 0 0,-8-21 0,5 18 0,-5-18 0,0 0 1,8 19 0,-8-19-1,0 0 0,0 0 0,0 0 0,0 0 0,0 0 0,0 0 0,0 0 0,0 0 0,0 0 0,0 0 0,0 0 0,0 0 0,2 19 0,-2-19 0,0 0 0,0 0 0,0 0 0,0 0 0,0 0 0,0 0 0,-2 18 0,2-18 0,0 0 0,-13 19 0,13-19 0,-16 18 0,16-18 0,-21 19 0,-1-17 0,4 4 0,-1 1 0,19-7 0,-21 11 0,0 2 0,-3 3 1,0 0 0,1 0-1,-1 2 1,3 1 0,-3-3-1,3 2 0,5 4 1,0-4 0,0 1-1,-3-1 0,1-2 0,-3 2 0,0-2 0,-6 0 0,1 3 0,-3-1 1,5 3-1,0 3 0,-2 3 0,-4-1 0,1-2 0,3-8 1,-1 10-1,6 1 0,0-3 0,3-1 0,-1 1 0,1 0 0,-1-3 0,-2 0 0,0-2 0,-1-1 0,1-4 0,21-14 0,-18 13 0,18-13 0,-19 16 0,19-16 0,0 0 0,0 0 0,0 0 0,0 0 0,0 0 0,0 0 0,0 0 0,0 0 0,0 0 0,0 0 0,0 0 0,0 0 0,0 0 0,0 0 0,0 0-1,0 0 0,0 0 1,0 0 0,0 0 0,0 0 0,0 0 0,0 0 0,0 0 0,0 0 0,0 0 0,0 0 0,0 0 0,0 0 0,0 0 0,0 0 0,0 0 0,0 0 0,0 0 0,0 0 0,0 0 0,0 0 0,0 0 0,0 0 0,0 0 0,0 0 0,0 0 0,0 0 0,0 0 0,-10-21 0,10 21 0,-11-22 0,3 4 0,3-3 0,5 21 0,-8-21 0,0-3 0,0 5 0,-3-2 0,11 21 0,-15-24 0,-1 6 0,3-1 0,-1 1 0,1-4 0,2 4 0,1-3 0,5 0 0,-1 2 0,6 19 0,-5-18 0,5 18 0,0 0 0,0 0 0,-3-19 0,3 19 0,0 0 0,0 0 0,0 0 0,0 0 0,0 0 0,0 0 0,-2-21 0,2 21 0,0-19 0,0 19 0,0 0 0,0-21 0,0 21 0,2-21 0,-2 21 0,3-18 0,-3 18 0,0-22 0,0 22 0,-3-18 0,3 18 0,-5-19 0,5 19 0,0 0 0,-5-18 0,5 18 0,-6-21 0,6 21 0,-5-19 0,3 1 0,2 18 0,-6-19 0,6 19 0,-5-21 0,5 21 0,-5-21 0,5 21 0,0 0 0,0 0 0,0 0 0,0 0 0,0 0 0,0 0 0,0 0 0,0 0 0,0 0 0,0 0 0,0 0 0,0 0 0,0 0 0,-3-19 0,3 19 0,0 0 0,0 0 0,0 0 0,0 0 0,0 0 0,0 0 0,0 0 0,0 0 0,0 0 0,0 0 0,0 0 0,0 0 0,0 0 0,0 0 0,0 0 0,13-18 0,-13 18 0,24-21 0,0-1 0,0-4 0,2 2 0,-2-2 0,2 4 0,4 1 0,-1 3 0,0 2 0,-3 3 0,-5 2 0,-21 11 0,22-13 0,-22 13 0,15-19 0,-1-2 0,-4 3 0,1-1 0,-11 19 0,0 0 0,10-18 0,-10 18 0,0 0 0,0 0 0,0 0 0,0 0 0,0 0 0,0 0 1,0 0 0,0 0-1,0 0 0,8 18 0,-8-18 0,8 27 0,0-4 0,0 1 0,0 0 0,0 0 0,0 0 0,3-1 0,-4 1 0,1-3 0,-8-21 0,11 19 0,-11-19 0,0 0 0,0 0 0,0 0 0,0 0 0,0 0 0,0 0 0,0 0 0,0 0 0,0 0 0,0 0 0,19 11 0,-19-11 0,0 0 0,18 5 0,-18-5 0,0 0 0,19-3 0,-19 3 0,21-10 0,-21 10 0,13-19 0,0 1 1,-13 18-1,21-19 0,1 3 0,1 0 0,1 3 0,-3 0 0,0 2 0,-2-2 0,0 0 0,-19 13 0,21-16 0,-21 16 0,18-19 0,-18 19 1,19-18-1,-19 18 0,21-16 0,-21 16 0,21-16 0,-2 6 0,-19 10 0,21-16 0,0 0 0,-3 3 0,-18 13 0,22-14 0,-22 14 0,0 0 0,0 0 0,0 0 0,0 0 0,0 0 0,0 0 0,0 0 0,0 0 0,0 0 0,0 0 0,0 0 0,0 0 0,0 0 0,0 0 0,0 0 0,0 0 0,0 0 0,0 0 0,0 0 0,0 0-2,0 0-3,0 0-17</inkml:trace>
  <inkml:trace contextRef="#ctx0" brushRef="#br11" timeOffset="2.58209E6">18156 12938 31,'0'0'0,"0"0"0,0 0 0,0 0 0,0 0 1,0 0 0,0 0-1,0 0 0,0 0 0,0 0 0,0 0 0,0 0 0,0 0 0,0 0 0,8-21 0,-8 21 0,0 0 0,0 0 0,0 0 0,0 0 16,0 0-2,0 0-3,0 0-2,0 0-1,0 0-1,0 0-1,0 0-2,0 0 0,0 0-1,0 0 0,18 0 0,-18 0-1,0 0 0,21 5 0,-21-5-1,19 19 1,-3-1-1,-6 6 0,-2 0 0,-2 0 0,1-3 0,-7-21 0,8 24-1,-8-24 0,8 18 0,-8-18 0,0 0 0,0 0 0,0 0 0,16 19 0,-16-19 0,0 0 0,0 0 1,21-6 0,-2-1-1,-1-9 0,4-8 0,-1-3 0,0 1 0,0 2 0,3 14 0,-6-4 0,-18 14 0,0 0 0,0 0 0,16-18-1,-16 18-2,0 0-17,0 0 3</inkml:trace>
  <inkml:trace contextRef="#ctx0" brushRef="#br11" timeOffset="2.5848E6">18002 12954 37,'0'0'15,"0"0"-3,0 0-2,0 0-2,0 0 0,0 0-1,0 0-2,0 0 0,0 0-1,0 0 0,-8 29-1,0-2 0,0 4 0,0-2-1,1 1 0,-1-7 0,2-4-1,1-1 0,5-18 0,-3 19 0,3-19-1,0 0 0,0 0 1,0 0-1,0 0 1,0 0-1,24-8 0,3-3 0,-1-7 0,3-9 0,-5 1 0,-3-1 0,-2 4 0,-6 4 0,-13 19 0,0 0 0,13-18 0,-13 18 0,0 0 0,0 0 0,0 0 0,0 0 0,0 0 0,-10 26 0,-4 3 0,4 0 1,-6-2 0,3 2-1,-3-5 0,0-1 1,5-1 0,11-22-1,-8 18 0,8-18 0,0 0 0,0 0 0,0 0 1,22 0-1,1-8 0,4-8 0,2 3 0,5-5 0,-2-1 0,-5 1 0,-4 4 0,-4 4 0,-19 10 0,0 0 0,0 0 0,0 0 0,0 0 0,0 0 0,0 0 0,-3 24 0,-2-1 0,-3 1 0,-5 3 0,-3-1 0,0 6 0,0 0 0,0-1 0,3-4 1,2-6-1,11-21 0,-5 21 0,5-21 0,0 0 0,0 0 0,0 0 0,0 0 0,27-3 0,2-7 0,2-9 0,-1 1 0,-4-3 0,-5-3 0,-2 5 0,-3 1 0,-16 18 0,0 0-1,0 0 0,0 0 1,0 0 0,0 0 0,0 0 0,2 21 0,-7 0 0,0 3 0,-3 2 0,-3-4 1,1 1-1,-1 4 1,3-1-1,0-2 1,5 0 0,3-24-1,0 0 0,0 0 0,19-11 0,5-7 0,5-6 0,5-13 0,9-5 0,-6-3 0,2 2 0,4 4 0,-1-1 0,-2 0 0,-6-2 0,-5 5 0,-5 5 0,-8 6 0,-3 7 0,-13 19 0,0 0 0,0 0 0,0 0 0,0 0 0,0 0 0,-10 19 0,-6 10 0,-5 0 0,-6-3 0,-2 3 0,0-2 0,5-3 0,8-6 0,16-18 0,0 0 0,0 0 0,0 0 1,0 0 0,0 0-1,19-13 0,4-8 0,1-3 0,0-2 0,-5-3 0,-3-1 0,-6 9 0,-2-3 0,-8 24 0,5-21 0,-5 21 0,0 0 0,0 0 0,-21-13 0,0 8 0,-5 7 0,2 9 0,3 0 0,2 2 0,19-13 0,0 0 0,0 0 0,0 0 0,0 0 0,0 0 0,0 0 0,0 0 0,0 0 0,0 0 0,21-13 0,6-3 0,-4-5 0,4 5 0,-3-6 0,5-7 0,3-5 0,5 2 0,0 3 0,-3 3 0,-10 10 0,-24 16 0,0 0 0,0 0 0,0 0 0,0 0 0,0 0 0,-21 21 0,-3 5 0,0 4 0,0-1 0,3-6 0,3 1 0,-4 3 0,4-3 0,-1-1 0,6-4 0,13-19 0,0 0 0,0 0 0,0 0 0,0 0 0,0 0 0,0 0 0,16-24 0,5 3 0,3-11 0,5-2 0,8-6 0,0 0 0,-5 9 0,0-1 0,-8 8 0,-6 6 0,-18 18 0,0 0 0,0 0 0,0 0 0,0 0 0,0 0 0,-11 29 0,-2 8 0,-5 0 0,-1-3 0,6 0 0,2-15 0,11-19 0,-2 19 0,2-19 0,0 0 0,24 5 0,-1 5 0,4-12 0,2-9 0,-3-2 0,-2-3 0,-3-2-1,-5-1 0,-16 19 1,11-21 0,-6 2 0,-5 19-1,0 0 0,-8-18 1,8 18 0,-21-11 0,-3 9 0,3-1 0,0 6 0,0-1 0,2 4 0,-2-4 0,2 1 0,1-1 0,18-2 0,0 0 0,0 0 0,0 0 0,0 0 0,0 0 0,0 0 0,-5-18 0,5 18 0,0 0 0,5-19 0,-5 19 0,0 0 0,0 0 0,0 0 0,0 0 0,0 0 0,0 0 0,-24 6 0,0 2 0,3 5 0,3 0 0,18-13 0,-22 13 0,22-13 0,-21 16 0,21-16 0,-18 11 0,18-11 0,0 0 0,0 0 0,0 0 0,0 0 0,0 0 0,0 0 0,2-24 0,6 0-1,6 0 0,1 6 1,-15 18 0,22-19-1,-22 19 1,0 0-1,0 0 1,0 0 0,0 0 0,0 0 0,0 0 0,-16 27 0,0 5 0,0-1 0,-3-2 1,1 0 0,-6-13 0,3 6-1,-3-1 1,-2 5-1,5-2 0,5-3 0,2-2 0,14-19 0,0 0 0,-5 18 0,5-18 0,0 0 0,0 0 0,0 0 0,0 0 0,0 0 0,0 0 0,19 8 0,-19-8 0,0 0 0,0 0 0,0 0-1,0 0 0,0 0 1,0 0 0,0 0 0,-14 21 0,-1 3 0,-9 0 0,-8 2 0,-2 3 0,-1 3 0,3 0 0,3 2 0,0-5 0,-2-5 0,4-5 0,6-3 0,21-16 0,0 0 0,0 0 0,0 0 0,0 0 0,26-14 0,-2-4 0,0-3 0,0 0-1,-6 5 0,-18 16 1,0 0 0,0 0 0,0 0 0,0 0 0,0 0 0,-21 18 1,-8 1 0,-5 2 0,-6 0 0,6 0 0,10-8 0,24-13-1,0 0-2,29 8-19</inkml:trace>
  <inkml:trace contextRef="#ctx0" brushRef="#br11" timeOffset="2.58709E6">18947 12203 31,'0'0'0,"0"0"0,0 0 0,0 0 1,0 0 0,0 0-1,0 0 0,0 0 0,0 0 0,0 0 0,0 0 0,0 0 0,0 0 0,0 0 0,0 0 0,0 0 0,16-22 16,0 1-3,2 0-3,1-3-2,2-2-1,0-1-2,0-2 0,0 3-1,-2 10-1,-1-8 0,3 0 0,-2-7-1,5-9 0,8 0-1,5 0 0,-8 1 0,10-4 0,9-4 0,0-1 0,-3 1 0,-3 7-1,0-2 0,3-3 0,6-3 0,-6-2 1,2 5 0,3 0 0,1-6 0,-1-7 0,-2 8 0,4-6-1,9-7 0,0-3 1,5 5 0,0-5 0,-5 2-1,0 1 0,3 7 1,-3 3-1,-1 3 1,-1 0-1,-9 7 0,-8 6 0,-7 8 0,-12 3 0,-1 2 0,-7 3 0,1 2 0,-16 19 0,0 0 0,11-21 0,-11 21-2,0 0-17,0 0 3</inkml:trace>
  <inkml:trace contextRef="#ctx0" brushRef="#br11" timeOffset="2.58824E6">18979 11962 31,'0'0'0,"0"0"0,0 0 1,-6-24 0,6 5-1,0 19 0,0 0 0,0 0 16,0 0-2,0 0-3,0 0-2,0 0-2,8 19 0,-8-19-2,0 26-1,-5 11-1,2 6 0,-2-1-1,0 0 0,-1-2 0,-2 8 0,-2-1 0,2-4-1,3-4 1,-1-12-1,9-9 0,-3-18 0,0 0 0,34-15 0,11-15 0,3-7 0,0 0-1,2-5 0,5 5 0,1 3-1,-14 2-18</inkml:trace>
  <inkml:trace contextRef="#ctx0" brushRef="#br11" timeOffset="2.58942E6">20833 9250 31,'0'0'0,"0"0"0,0 0 1,0 0 0,0 0-1,0 0 0,0 0 16,0 0-2,0 0-3,0 0-2,0 0-2,-18 5-1,18-5-1,-21 19-1,-1 2 0,4 5-1,-3 9-1,2 4 0,3-2 0,0-5 0,1 3 0,9-1-1,6-2 0,3-6 1,8-5-1,-11-21 0,26 16 0,3-11 0,-2-10-1,2-5 0,-3-9 0,3-2 0,3 0 0,2-3-2,-2-3-17</inkml:trace>
  <inkml:trace contextRef="#ctx0" brushRef="#br11" timeOffset="2.58952E6">21037 9197 31,'0'0'18,"0"0"-4,0 0-3,-11-21-2,9 0-2,2 21 0,2-19-2,-2 19-1,0 0 0,24-11-1,0 9 0,-3 7 0,0 0-1,-2 9 0,-19-14-1,18 23 0,-4-1 0,-14-22 0,13 18-1,-13-18 0,0 0 0,0 0 0,10 19 0,-10-19 1,0 0 0,0 0 0,0 0-1,0 0 0,0 0 0,0 0 0,0 0 0,-21 5 0,-3 6 0,-2 4 0,0 4 0,7 2 1,-2 11 0,5 2 0,3-2 0,5-6-1,5-4 0,3-22 1,0 0 0,0 0-1,21 5 0,8-13 0,3-8 0,0-5 0,-3 0 0,-2 2 0,-6 1 0,-3-1 0,-18 19 0,21-21-2,-2 3-1,-1-1-16,1 3 2</inkml:trace>
  <inkml:trace contextRef="#ctx0" brushRef="#br11" timeOffset="2.58961E6">21452 9168 31,'0'0'1,"0"0"0,0 0-1,0 0 17,0 0-2,3 21-3,-3-21-2,0 18-2,0-18-1,3 19-1,-3-19-1,0 0 0,-3 19-1,3-19-1,0 0 0,0 0-1,0 0 0,0 0 0,0 0 0,0 0-1,0 0 0,0-32 0,0-11 0,3-2-1,5 16 0,2-5 0,3-3 0,3 5 0,0 0 0,0 11 0,0 0 0,-16 21 0,18-13-2,-18 13-2,22-5-16,-4-1 3</inkml:trace>
  <inkml:trace contextRef="#ctx0" brushRef="#br11" timeOffset="2.5897E6">21825 8795 125,'0'0'0,"0"0"0,0 0 0,0 0 0,14-27 0,-6 6 0,5 0 0,8 0 0,5 0 0,-2 7 0,0 1-18,-3 3 2</inkml:trace>
  <inkml:trace contextRef="#ctx0" brushRef="#br11" timeOffset="2.58978E6">21884 8988 138,'0'0'0,"0"0"0,0 0 0,2-27 0,12 1 0,7 0 0,5-1 0,6 3 0,-6 0-4,-2 6-16</inkml:trace>
  <inkml:trace contextRef="#ctx0" brushRef="#br11" timeOffset="2.59097E6">21198 9702 37,'0'0'15,"0"0"-18,0 0 17,0 0-3,-21 6-2,21-6-1,-24 18-2,3 3 0,5 3-1,1 5-1,1 8-1,4 6 0,4 4 0,6-18 0,8 3-1,6 0 0,4-3 0,1 0 0,4-8-1,-1-8 0,1-5 0,-1-10 0,1-12 0,6-7 0,1-8-1,-1 13 0,0-5 0,-8-8-2,-5 0-2,-6 0-15</inkml:trace>
  <inkml:trace contextRef="#ctx0" brushRef="#br11" timeOffset="2.59106E6">21437 9742 134,'0'0'0,"0"0"0,0 0 1,0 0 0,0 0-1,0 0 0,0 0 0,-3 18 0,6 4 0,2-1 0,3 3 0,0-3 0,2 3 0,1-1 0,2-1 0,-5-4-3,-8-18-17</inkml:trace>
  <inkml:trace contextRef="#ctx0" brushRef="#br11" timeOffset="2.59115E6">21455 9525 140,'0'0'0,"0"0"-1,0 0 1,-21-5-1,21 5 0,0 0 0,0 0-2,0 0-17,0 0 3</inkml:trace>
  <inkml:trace contextRef="#ctx0" brushRef="#br11" timeOffset="2.59124E6">21635 9353 134,'0'0'-1,"0"0"0,0 0 0,0 0 1,0 0 0,-3 19 0,6 10 0,2 5 1,3-5-1,3 6 0,-1 7 0,6 3 0,0-3 0,3-2 0,-1-3 0,1-8 0,-3-5 0,-3-6-2,-13-18-17,0 0 3</inkml:trace>
  <inkml:trace contextRef="#ctx0" brushRef="#br11" timeOffset="2.59134E6">21897 9549 134,'0'0'0,"0"0"0,0 0 0,0 0 0,-11 21 0,6 0 0,-3 0 0,5 0 0,9 1 0,4-4-3,-10-18-16</inkml:trace>
  <inkml:trace contextRef="#ctx0" brushRef="#br11" timeOffset="2.59143E6">21749 9255 136,'0'0'0,"0"0"0,0 0 0,0 0 0,0 0 0,0 0-1,0 0-1,0 0-18</inkml:trace>
  <inkml:trace contextRef="#ctx0" brushRef="#br11" timeOffset="2.59261E6">22082 9202 37,'0'0'0,"0"0"15,0 0-2,0 0-2,0 0-2,-3-21-1,6 0-2,2 2-1,3 1-1,-8 18 0,16-21-1,-16 21-1,21-19 0,1 6 0,-22 13 0,21-5 0,-21 5 0,21 13 0,-21-13-1,16 26 0,-3 3 0,-2-2 0,-6-3 0,3-6-1,-8-18 0,5 19 0,-5-19 0,0 0 0,0 0 0,0 0 0,0 0 1,0 0 0,0 0-1,0 0 0,0 0 0,0 0 0,-18 13 0,-4 3 0,-1 0 0,-4 8 0,3 2 0,3 6 0,3-1 0,4-4 0,4-6 0,2-2 0,8-19 0,0 0 0,0 0 1,0 0 0,0 0 0,24-19 0,2-7-1,6-1 0,-3 3 0,-3 3 0,-4 5 0,-4 0 0,-18 16-3,0 0-17</inkml:trace>
  <inkml:trace contextRef="#ctx0" brushRef="#br11" timeOffset="2.5938E6">22442 8718 37,'0'0'16,"0"0"-3,-5-19-2,5 19-1,-3-21-1,3 21-1,0 0-1,0 0-2,0 0-1,0 0 0,0 0-1,0 0 0,3 29-1,-1 8 0,4 8 0,-4 14 0,-2 4 0,0-7 0,0 10-1,-2 0 0,-1-2-1,3-6 1,-3 0-1,3 0 0,0-5 0,3-11 0,0-10-2,2-3-3,3-5-17</inkml:trace>
  <inkml:trace contextRef="#ctx0" brushRef="#br11" timeOffset="2.59499E6">20968 10491 37,'0'0'0,"0"0"0,0 0 16,0 0-3,0 0-1,0 0-2,-18-16-1,18 16-2,0 0-1,-21-3-1,21 3-1,-19 8-1,6 11 0,5 10 0,0 10-1,5 9 0,3 2 0,8-2-1,8 5 0,3 2 0,7 1 0,6-19-1,-8 8 0,5 0 0,0-3 0,-3-5 0,-2-8 0,-5-7-2,-9-4-2,-10-18-15,0 0 2</inkml:trace>
  <inkml:trace contextRef="#ctx0" brushRef="#br11" timeOffset="2.59509E6">20809 10943 125,'0'0'0,"0"0"0,0 0 0,0 0 1,0 0 0,0 0 0,0 0 0,14-18 0,7-9 0,16 1 0,8-3 0,-3 0 0,3 5-1,3 0 0,-6 3 0,-7 0-2,-9-1-17,-5-1 2</inkml:trace>
  <inkml:trace contextRef="#ctx0" brushRef="#br11" timeOffset="2.59518E6">21217 10414 120,'0'0'1,"0"0"-1,0 0 0,-3 19 2,3 2 0,3 0 0,2 3 0,3 5 0,0 8-1,3 0 0,2 3 0,3-3 0,2-3 0,3 0-1,-2-5 0,2-2 0,-2-1-2,-3-7-18,-6-1 3</inkml:trace>
  <inkml:trace contextRef="#ctx0" brushRef="#br11" timeOffset="2.59527E6">21431 10501 131,'0'0'0,"0"0"0,0 0 0,0-29 1,6-5-1,1 2 0,9 6 0,11 4 0,2 12 0,0 7 0,0 6 0,-5 10 0,-3 8 1,-5 0 0,-3 3 0,-5-5 0,-8-19-1,8 18 0,-8-18 0,0 0 0,0 0 0,0 0 0,0 0 1,0 0 0,0 0-1,0 0 0,0 0 0,0 0 0,0 0 0,0 0 0,0 0 0,0 0 0,-18 11 0,-4 5 0,-1 5 0,-1 11 0,0 2 0,3 0 0,5-4 0,5-7 0,6-4 0,5-19 0,0 0 0,0 0 0,24 13 1,0-13-1,2-5 0,1-6 0,-4-7-2,1-3-3,-3-1-14</inkml:trace>
  <inkml:trace contextRef="#ctx0" brushRef="#br11" timeOffset="2.59537E6">22037 10096 120,'0'0'1,"0"0"0,0 0 1,-24-10 1,-2 2 0,-3 11 0,2 5-1,3 10 0,9 3 0,1 3-1,4 3 0,-1-4 0,6 1-1,5 0 0,3-3 1,-3-21 0,-3 21-1,3-21 0,0 0 0,0 0 0,0 0 0,18 8 0,4-10 0,-1-6 0,-21 8 0,18-16 0,-18 16 0,21-24 0,-7 5 0,-14 19 0,13-18 0,-13 18 0,0 0 0,0 0 0,0 0 0,0 0 0,18 3 0,-18-3 0,22 21 0,-7 5 0,-1 9 0,-4-1 0,1 3 0,-3-3 0,-3-2 0,-2-11 0,-3 6 1,0 2 0,-6-3 0,-1 3 0,-4-2-1,-2-6 0,-6-2 0,-5-9-1,-5-7-1,0-3-1,0-5-2,8-6-15</inkml:trace>
  <inkml:trace contextRef="#ctx0" brushRef="#br11" timeOffset="2.59657E6">22124 10126 37,'0'0'18,"0"0"-3,0 0-3,-7-22-3,1 1-1,6 0-2,8 0-1,-8 21-1,19-19-1,2-2-1,-3 3 0,-18 18 0,16-21-1,-16 21 0,8-19 0,-8 19 0,0 0 0,0 0 0,0 0 0,0 0-1,-21 8 0,2 10 0,19-18 0,-15 24 1,1-3 0,9 3 0,2-3 0,3 1-1,6-4 1,-6-18-1,18 19 1,6-6-1,3-5 0,-1-3 0,-2-5 0,0-3-1,-1-4-2,4-4-16,-3-8 2</inkml:trace>
  <inkml:trace contextRef="#ctx0" brushRef="#br11" timeOffset="2.59666E6">22291 9501 134,'0'0'0,"0"0"0,0 0 0,0 0 0,0 0 0,-5 21 0,5 16 1,8 8 0,5 3-1,8-3 0,3-3 0,-3-5 0,3 0 0,-6-2 0,-2-6 0,-2-5-2,-6-6-2,-8-18-15,0 0 3</inkml:trace>
  <inkml:trace contextRef="#ctx0" brushRef="#br11" timeOffset="2.59675E6">22426 9427 120,'0'0'3,"0"0"-1,0 0 0,0 0-1,-8 27 1,5 2 0,6 2 0,8 12 0,2 4-1,3-2 0,0-5 0,-3-6-1,3-4 0,0-4 0,-3-7-3,-13-19-17,21 15 3</inkml:trace>
  <inkml:trace contextRef="#ctx0" brushRef="#br11" timeOffset="2.59684E6">22688 9406 128,'0'0'1,"0"0"0,0 0 0,0-21 0,0 0-1,8 2 0,8-2 0,8 5 0,2 3 0,1 0 0,-6 5 0,0 2 0,-21 6 0,0 0 0,0 0 0,0 0 1,0 0 0,16 24 0,-6-5 0,-4-1-1,-6 3 0,0-2 0,-6 2 0,-2 0 1,-2 0-1,-1-2 1,11-19-1,-21 21 1,0-5 0,0 2 0,0 1 0,2 2 0,11 0 0,0 6 0,0-1 0,3-2 0,2 0 0,3-3-1,0-21 0,3 21 0,-3-21 1,0 0 0,29 3 0,3-11-1,0-11 0,-1-7 0,-7-3-1,0-8-2,-6 10-19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FDFD85-C84F-4757-BBF0-1387CD44E1E1}" type="datetimeFigureOut">
              <a:rPr lang="en-US" smtClean="0"/>
              <a:t>11/29/2015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DB2931-D9AE-4232-A20E-9D5CC160F947}" type="slidenum">
              <a:rPr lang="en-US" smtClean="0"/>
              <a:t>‹#›</a:t>
            </a:fld>
            <a:endParaRPr lang="en-US"/>
          </a:p>
        </p:txBody>
      </p:sp>
    </p:spTree>
    <p:extLst>
      <p:ext uri="{BB962C8B-B14F-4D97-AF65-F5344CB8AC3E}">
        <p14:creationId xmlns:p14="http://schemas.microsoft.com/office/powerpoint/2010/main" val="73668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D01359-60E9-4727-90E4-578AA1AAEA3E}" type="slidenum">
              <a:rPr lang="en-US" smtClean="0"/>
              <a:pPr>
                <a:defRPr/>
              </a:pPr>
              <a:t>21</a:t>
            </a:fld>
            <a:endParaRPr lang="en-US"/>
          </a:p>
        </p:txBody>
      </p:sp>
    </p:spTree>
    <p:extLst>
      <p:ext uri="{BB962C8B-B14F-4D97-AF65-F5344CB8AC3E}">
        <p14:creationId xmlns:p14="http://schemas.microsoft.com/office/powerpoint/2010/main" val="54367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748209-263D-4E2F-AE65-8F4FFAA8E46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2F6100-0A06-456C-9F3D-B5A5ED3AD16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0659BE-AB4C-4824-A88D-F2C41B63380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ECF195E-BE31-420B-94E1-B8823675C01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6BC063-541D-42BA-85FA-1FB28E2749B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EA26AF-555A-4F15-B2AB-2BB6F46B7D0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8F1F1E-9304-4860-9D95-F5D3F58E46A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A06E5ED-5C48-4457-840F-B0939D08E18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F88B43A-1A2C-4A04-B0E7-85CFE1093AF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59B4D2C-6820-4956-9430-ED1EBE06017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4452CAC-794D-4753-8C4F-4EB593FF407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0C0710-F325-47F5-850F-B8E52D0DFA0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base">
              <a:spcBef>
                <a:spcPct val="0"/>
              </a:spcBef>
              <a:spcAft>
                <a:spcPct val="0"/>
              </a:spcAft>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400">
                <a:latin typeface="+mn-lt"/>
              </a:defRPr>
            </a:lvl1pPr>
          </a:lstStyle>
          <a:p>
            <a:fld id="{6095BA8E-240E-4F28-8B9D-558778EAB30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gif"/></Relationships>
</file>

<file path=ppt/slides/_rels/slide2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URUJD5NEXC8"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customXml" Target="../ink/ink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p:txBody>
          <a:bodyPr/>
          <a:lstStyle/>
          <a:p>
            <a:r>
              <a:rPr lang="en-US"/>
              <a:t>Cells – the basic unit of life</a:t>
            </a:r>
          </a:p>
        </p:txBody>
      </p:sp>
      <p:pic>
        <p:nvPicPr>
          <p:cNvPr id="6" name="Picture 4" descr="http://www.tokresource.org/tok_classes/biobiobio/biomenu/review_questions/review_eukaryotes/plant%20cell%20unlabe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120566"/>
            <a:ext cx="38862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00" t="5346" r="4425" b="4083"/>
          <a:stretch/>
        </p:blipFill>
        <p:spPr>
          <a:xfrm>
            <a:off x="914400" y="1905000"/>
            <a:ext cx="3657600" cy="36696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457200" y="0"/>
            <a:ext cx="8686800" cy="1143000"/>
          </a:xfrm>
          <a:prstGeom prst="rect">
            <a:avLst/>
          </a:prstGeom>
          <a:noFill/>
          <a:ln w="9525">
            <a:noFill/>
            <a:miter lim="800000"/>
            <a:headEnd/>
            <a:tailEnd/>
          </a:ln>
          <a:effectLst/>
        </p:spPr>
        <p:txBody>
          <a:bodyPr anchor="ctr"/>
          <a:lstStyle/>
          <a:p>
            <a:pPr fontAlgn="base">
              <a:spcBef>
                <a:spcPct val="0"/>
              </a:spcBef>
              <a:spcAft>
                <a:spcPct val="0"/>
              </a:spcAft>
            </a:pPr>
            <a:r>
              <a:rPr lang="en-US" sz="4000">
                <a:solidFill>
                  <a:schemeClr val="tx2"/>
                </a:solidFill>
                <a:latin typeface="Arial" charset="0"/>
              </a:rPr>
              <a:t>F) </a:t>
            </a:r>
            <a:r>
              <a:rPr lang="en-US" sz="4400">
                <a:solidFill>
                  <a:schemeClr val="tx2"/>
                </a:solidFill>
                <a:latin typeface="Arial" charset="0"/>
              </a:rPr>
              <a:t>Endoplasmic Reticulum </a:t>
            </a:r>
          </a:p>
        </p:txBody>
      </p:sp>
      <p:sp>
        <p:nvSpPr>
          <p:cNvPr id="19461" name="Rectangle 5"/>
          <p:cNvSpPr>
            <a:spLocks noChangeArrowheads="1"/>
          </p:cNvSpPr>
          <p:nvPr/>
        </p:nvSpPr>
        <p:spPr bwMode="auto">
          <a:xfrm>
            <a:off x="0" y="6218238"/>
            <a:ext cx="9144000" cy="639762"/>
          </a:xfrm>
          <a:prstGeom prst="rect">
            <a:avLst/>
          </a:prstGeom>
          <a:solidFill>
            <a:srgbClr val="66CCFF"/>
          </a:solidFill>
          <a:ln w="9525">
            <a:noFill/>
            <a:miter lim="800000"/>
            <a:headEnd/>
            <a:tailEnd/>
          </a:ln>
          <a:effectLst/>
        </p:spPr>
        <p:txBody>
          <a:bodyPr/>
          <a:lstStyle/>
          <a:p>
            <a:pPr marL="342900" indent="-342900" fontAlgn="base">
              <a:spcBef>
                <a:spcPct val="20000"/>
              </a:spcBef>
              <a:spcAft>
                <a:spcPct val="0"/>
              </a:spcAft>
            </a:pPr>
            <a:r>
              <a:rPr lang="en-US" sz="2800" dirty="0">
                <a:latin typeface="Arial" charset="0"/>
              </a:rPr>
              <a:t>Analogy – City Streets &amp; Country Roads </a:t>
            </a:r>
          </a:p>
        </p:txBody>
      </p:sp>
      <p:sp>
        <p:nvSpPr>
          <p:cNvPr id="19462" name="Rectangle 6"/>
          <p:cNvSpPr>
            <a:spLocks noChangeArrowheads="1"/>
          </p:cNvSpPr>
          <p:nvPr/>
        </p:nvSpPr>
        <p:spPr bwMode="auto">
          <a:xfrm>
            <a:off x="381000" y="4038600"/>
            <a:ext cx="8001000" cy="2057400"/>
          </a:xfrm>
          <a:prstGeom prst="rect">
            <a:avLst/>
          </a:prstGeom>
          <a:noFill/>
          <a:ln w="9525">
            <a:noFill/>
            <a:miter lim="800000"/>
            <a:headEnd/>
            <a:tailEnd/>
          </a:ln>
          <a:effectLst/>
        </p:spPr>
        <p:txBody>
          <a:bodyPr/>
          <a:lstStyle/>
          <a:p>
            <a:pPr marL="533400" indent="-533400" fontAlgn="base">
              <a:spcBef>
                <a:spcPct val="20000"/>
              </a:spcBef>
              <a:spcAft>
                <a:spcPct val="0"/>
              </a:spcAft>
              <a:buFontTx/>
              <a:buAutoNum type="arabicPeriod"/>
            </a:pPr>
            <a:r>
              <a:rPr lang="en-US" sz="2800" dirty="0">
                <a:latin typeface="Arial" charset="0"/>
              </a:rPr>
              <a:t>Location: Outside of the nucleus. </a:t>
            </a:r>
          </a:p>
          <a:p>
            <a:pPr marL="533400" indent="-533400" fontAlgn="base">
              <a:spcBef>
                <a:spcPct val="20000"/>
              </a:spcBef>
              <a:spcAft>
                <a:spcPct val="0"/>
              </a:spcAft>
              <a:buFontTx/>
              <a:buAutoNum type="arabicPeriod"/>
            </a:pPr>
            <a:r>
              <a:rPr lang="en-US" sz="2800" dirty="0">
                <a:latin typeface="Arial" charset="0"/>
              </a:rPr>
              <a:t>Function:  Transportation route for proteins.</a:t>
            </a:r>
          </a:p>
          <a:p>
            <a:pPr marL="914400" lvl="1" indent="-457200" fontAlgn="base">
              <a:spcBef>
                <a:spcPct val="20000"/>
              </a:spcBef>
              <a:spcAft>
                <a:spcPct val="0"/>
              </a:spcAft>
              <a:buFontTx/>
              <a:buAutoNum type="alphaLcPeriod"/>
            </a:pPr>
            <a:r>
              <a:rPr lang="en-US" sz="2400" u="sng" dirty="0">
                <a:latin typeface="Arial" charset="0"/>
              </a:rPr>
              <a:t>Rough ER</a:t>
            </a:r>
            <a:r>
              <a:rPr lang="en-US" sz="2400" dirty="0">
                <a:latin typeface="Arial" charset="0"/>
              </a:rPr>
              <a:t>: has ribosomes</a:t>
            </a:r>
            <a:r>
              <a:rPr lang="en-US" sz="2800" dirty="0">
                <a:latin typeface="Arial" charset="0"/>
              </a:rPr>
              <a:t> </a:t>
            </a:r>
          </a:p>
          <a:p>
            <a:pPr marL="914400" lvl="1" indent="-457200" fontAlgn="base">
              <a:spcBef>
                <a:spcPct val="20000"/>
              </a:spcBef>
              <a:spcAft>
                <a:spcPct val="0"/>
              </a:spcAft>
              <a:buFontTx/>
              <a:buAutoNum type="alphaLcPeriod"/>
            </a:pPr>
            <a:r>
              <a:rPr lang="en-US" sz="2400" u="sng" dirty="0">
                <a:latin typeface="Arial" charset="0"/>
              </a:rPr>
              <a:t>Smooth ER</a:t>
            </a:r>
            <a:r>
              <a:rPr lang="en-US" sz="2400" dirty="0">
                <a:latin typeface="Arial" charset="0"/>
              </a:rPr>
              <a:t>: no ribosomes</a:t>
            </a:r>
            <a:r>
              <a:rPr lang="en-US" sz="2800" dirty="0">
                <a:latin typeface="Arial" charset="0"/>
              </a:rPr>
              <a:t> </a:t>
            </a:r>
          </a:p>
        </p:txBody>
      </p:sp>
      <p:pic>
        <p:nvPicPr>
          <p:cNvPr id="19463" name="Picture 7" descr="animalcell"/>
          <p:cNvPicPr>
            <a:picLocks noChangeAspect="1" noChangeArrowheads="1"/>
          </p:cNvPicPr>
          <p:nvPr/>
        </p:nvPicPr>
        <p:blipFill>
          <a:blip r:embed="rId2" cstate="print"/>
          <a:srcRect/>
          <a:stretch>
            <a:fillRect/>
          </a:stretch>
        </p:blipFill>
        <p:spPr bwMode="auto">
          <a:xfrm>
            <a:off x="609600" y="1066800"/>
            <a:ext cx="3705225" cy="2779713"/>
          </a:xfrm>
          <a:prstGeom prst="rect">
            <a:avLst/>
          </a:prstGeom>
          <a:noFill/>
        </p:spPr>
      </p:pic>
      <p:sp>
        <p:nvSpPr>
          <p:cNvPr id="19465" name="Text Box 9"/>
          <p:cNvSpPr txBox="1">
            <a:spLocks noChangeArrowheads="1"/>
          </p:cNvSpPr>
          <p:nvPr/>
        </p:nvSpPr>
        <p:spPr bwMode="auto">
          <a:xfrm>
            <a:off x="152400" y="1524000"/>
            <a:ext cx="1447800" cy="366713"/>
          </a:xfrm>
          <a:prstGeom prst="rect">
            <a:avLst/>
          </a:prstGeom>
          <a:solidFill>
            <a:schemeClr val="bg1"/>
          </a:solidFill>
          <a:ln w="9525">
            <a:noFill/>
            <a:miter lim="800000"/>
            <a:headEnd/>
            <a:tailEnd/>
          </a:ln>
          <a:effectLst/>
        </p:spPr>
        <p:txBody>
          <a:bodyPr>
            <a:spAutoFit/>
          </a:bodyPr>
          <a:lstStyle/>
          <a:p>
            <a:pPr algn="r" fontAlgn="base">
              <a:spcBef>
                <a:spcPct val="50000"/>
              </a:spcBef>
              <a:spcAft>
                <a:spcPct val="0"/>
              </a:spcAft>
            </a:pPr>
            <a:r>
              <a:rPr lang="en-US">
                <a:solidFill>
                  <a:srgbClr val="FF0000"/>
                </a:solidFill>
                <a:latin typeface="Arial" charset="0"/>
              </a:rPr>
              <a:t>Rough ER</a:t>
            </a:r>
          </a:p>
        </p:txBody>
      </p:sp>
      <p:sp>
        <p:nvSpPr>
          <p:cNvPr id="19466" name="Line 10"/>
          <p:cNvSpPr>
            <a:spLocks noChangeShapeType="1"/>
          </p:cNvSpPr>
          <p:nvPr/>
        </p:nvSpPr>
        <p:spPr bwMode="auto">
          <a:xfrm>
            <a:off x="1524000" y="1828800"/>
            <a:ext cx="304800" cy="457200"/>
          </a:xfrm>
          <a:prstGeom prst="line">
            <a:avLst/>
          </a:prstGeom>
          <a:noFill/>
          <a:ln w="38100">
            <a:solidFill>
              <a:srgbClr val="FF0000"/>
            </a:solidFill>
            <a:round/>
            <a:headEnd/>
            <a:tailEnd type="triangle" w="med" len="med"/>
          </a:ln>
          <a:effectLst/>
        </p:spPr>
        <p:txBody>
          <a:bodyPr/>
          <a:lstStyle/>
          <a:p>
            <a:endParaRPr lang="en-US"/>
          </a:p>
        </p:txBody>
      </p:sp>
      <p:sp>
        <p:nvSpPr>
          <p:cNvPr id="19468" name="Text Box 12"/>
          <p:cNvSpPr txBox="1">
            <a:spLocks noChangeArrowheads="1"/>
          </p:cNvSpPr>
          <p:nvPr/>
        </p:nvSpPr>
        <p:spPr bwMode="auto">
          <a:xfrm>
            <a:off x="0" y="3352800"/>
            <a:ext cx="1524000" cy="366713"/>
          </a:xfrm>
          <a:prstGeom prst="rect">
            <a:avLst/>
          </a:prstGeom>
          <a:solidFill>
            <a:schemeClr val="bg1"/>
          </a:solidFill>
          <a:ln w="9525">
            <a:noFill/>
            <a:miter lim="800000"/>
            <a:headEnd/>
            <a:tailEnd/>
          </a:ln>
          <a:effectLst/>
        </p:spPr>
        <p:txBody>
          <a:bodyPr>
            <a:spAutoFit/>
          </a:bodyPr>
          <a:lstStyle/>
          <a:p>
            <a:pPr algn="r" fontAlgn="base">
              <a:spcBef>
                <a:spcPct val="50000"/>
              </a:spcBef>
              <a:spcAft>
                <a:spcPct val="0"/>
              </a:spcAft>
            </a:pPr>
            <a:r>
              <a:rPr lang="en-US">
                <a:solidFill>
                  <a:srgbClr val="FF0000"/>
                </a:solidFill>
                <a:latin typeface="Arial" charset="0"/>
              </a:rPr>
              <a:t>Smooth ER</a:t>
            </a:r>
          </a:p>
        </p:txBody>
      </p:sp>
      <p:sp>
        <p:nvSpPr>
          <p:cNvPr id="19469" name="Line 13"/>
          <p:cNvSpPr>
            <a:spLocks noChangeShapeType="1"/>
          </p:cNvSpPr>
          <p:nvPr/>
        </p:nvSpPr>
        <p:spPr bwMode="auto">
          <a:xfrm flipV="1">
            <a:off x="1447800" y="2895600"/>
            <a:ext cx="381000" cy="533400"/>
          </a:xfrm>
          <a:prstGeom prst="line">
            <a:avLst/>
          </a:prstGeom>
          <a:noFill/>
          <a:ln w="38100">
            <a:solidFill>
              <a:srgbClr val="FF0000"/>
            </a:solidFill>
            <a:round/>
            <a:headEnd/>
            <a:tailEnd type="triangle" w="med" len="med"/>
          </a:ln>
          <a:effectLst/>
        </p:spPr>
        <p:txBody>
          <a:bodyPr/>
          <a:lstStyle/>
          <a:p>
            <a:endParaRPr lang="en-US"/>
          </a:p>
        </p:txBody>
      </p:sp>
      <p:pic>
        <p:nvPicPr>
          <p:cNvPr id="19470" name="Picture 14" descr="endoplasmic_reticulum"/>
          <p:cNvPicPr>
            <a:picLocks noChangeAspect="1" noChangeArrowheads="1"/>
          </p:cNvPicPr>
          <p:nvPr/>
        </p:nvPicPr>
        <p:blipFill>
          <a:blip r:embed="rId3" cstate="print"/>
          <a:srcRect/>
          <a:stretch>
            <a:fillRect/>
          </a:stretch>
        </p:blipFill>
        <p:spPr bwMode="auto">
          <a:xfrm>
            <a:off x="4495800" y="990600"/>
            <a:ext cx="3987800" cy="2990850"/>
          </a:xfrm>
          <a:prstGeom prst="rect">
            <a:avLst/>
          </a:prstGeom>
          <a:noFill/>
        </p:spPr>
      </p:pic>
      <p:sp>
        <p:nvSpPr>
          <p:cNvPr id="19471" name="Line 15"/>
          <p:cNvSpPr>
            <a:spLocks noChangeShapeType="1"/>
          </p:cNvSpPr>
          <p:nvPr/>
        </p:nvSpPr>
        <p:spPr bwMode="auto">
          <a:xfrm flipV="1">
            <a:off x="1524000" y="3429000"/>
            <a:ext cx="3581400" cy="76200"/>
          </a:xfrm>
          <a:prstGeom prst="line">
            <a:avLst/>
          </a:prstGeom>
          <a:noFill/>
          <a:ln w="38100">
            <a:solidFill>
              <a:srgbClr val="FF0000"/>
            </a:solidFill>
            <a:round/>
            <a:headEnd/>
            <a:tailEnd type="triangle" w="med" len="med"/>
          </a:ln>
          <a:effectLst/>
        </p:spPr>
        <p:txBody>
          <a:bodyPr/>
          <a:lstStyle/>
          <a:p>
            <a:endParaRPr lang="en-US"/>
          </a:p>
        </p:txBody>
      </p:sp>
      <p:sp>
        <p:nvSpPr>
          <p:cNvPr id="19472" name="Line 16"/>
          <p:cNvSpPr>
            <a:spLocks noChangeShapeType="1"/>
          </p:cNvSpPr>
          <p:nvPr/>
        </p:nvSpPr>
        <p:spPr bwMode="auto">
          <a:xfrm>
            <a:off x="1600200" y="1676400"/>
            <a:ext cx="4724400" cy="533400"/>
          </a:xfrm>
          <a:prstGeom prst="line">
            <a:avLst/>
          </a:prstGeom>
          <a:noFill/>
          <a:ln w="38100">
            <a:solidFill>
              <a:srgbClr val="FF0000"/>
            </a:solidFill>
            <a:round/>
            <a:headEnd/>
            <a:tailEnd type="triangle" w="med" len="med"/>
          </a:ln>
          <a:effectLst/>
        </p:spPr>
        <p:txBody>
          <a:bodyPr/>
          <a:lstStyle/>
          <a:p>
            <a:endParaRPr lang="en-US"/>
          </a:p>
        </p:txBody>
      </p:sp>
      <p:pic>
        <p:nvPicPr>
          <p:cNvPr id="19473" name="Picture 17" descr="endoplasmicreticulum"/>
          <p:cNvPicPr>
            <a:picLocks noChangeAspect="1" noChangeArrowheads="1"/>
          </p:cNvPicPr>
          <p:nvPr/>
        </p:nvPicPr>
        <p:blipFill>
          <a:blip r:embed="rId4" cstate="print"/>
          <a:srcRect/>
          <a:stretch>
            <a:fillRect/>
          </a:stretch>
        </p:blipFill>
        <p:spPr bwMode="auto">
          <a:xfrm>
            <a:off x="5619750" y="5105400"/>
            <a:ext cx="3524250" cy="1209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457200" y="0"/>
            <a:ext cx="8686800" cy="1143000"/>
          </a:xfrm>
          <a:prstGeom prst="rect">
            <a:avLst/>
          </a:prstGeom>
          <a:noFill/>
          <a:ln w="9525">
            <a:noFill/>
            <a:miter lim="800000"/>
            <a:headEnd/>
            <a:tailEnd/>
          </a:ln>
          <a:effectLst/>
        </p:spPr>
        <p:txBody>
          <a:bodyPr anchor="ctr"/>
          <a:lstStyle/>
          <a:p>
            <a:pPr fontAlgn="base">
              <a:spcBef>
                <a:spcPct val="0"/>
              </a:spcBef>
              <a:spcAft>
                <a:spcPct val="0"/>
              </a:spcAft>
            </a:pPr>
            <a:r>
              <a:rPr lang="en-US" sz="4000">
                <a:solidFill>
                  <a:schemeClr val="tx2"/>
                </a:solidFill>
                <a:latin typeface="Arial" charset="0"/>
              </a:rPr>
              <a:t>G) </a:t>
            </a:r>
            <a:r>
              <a:rPr lang="en-US" sz="4400">
                <a:solidFill>
                  <a:schemeClr val="tx2"/>
                </a:solidFill>
                <a:latin typeface="Arial" charset="0"/>
              </a:rPr>
              <a:t>Ribosomes </a:t>
            </a:r>
          </a:p>
        </p:txBody>
      </p:sp>
      <p:sp>
        <p:nvSpPr>
          <p:cNvPr id="20485" name="Rectangle 5"/>
          <p:cNvSpPr>
            <a:spLocks noChangeArrowheads="1"/>
          </p:cNvSpPr>
          <p:nvPr/>
        </p:nvSpPr>
        <p:spPr bwMode="auto">
          <a:xfrm>
            <a:off x="0" y="6218238"/>
            <a:ext cx="9144000" cy="639762"/>
          </a:xfrm>
          <a:prstGeom prst="rect">
            <a:avLst/>
          </a:prstGeom>
          <a:solidFill>
            <a:srgbClr val="66CCFF"/>
          </a:solidFill>
          <a:ln w="9525">
            <a:noFill/>
            <a:miter lim="800000"/>
            <a:headEnd/>
            <a:tailEnd/>
          </a:ln>
          <a:effectLst/>
        </p:spPr>
        <p:txBody>
          <a:bodyPr/>
          <a:lstStyle/>
          <a:p>
            <a:pPr marL="342900" indent="-342900" fontAlgn="base">
              <a:spcBef>
                <a:spcPct val="20000"/>
              </a:spcBef>
              <a:spcAft>
                <a:spcPct val="0"/>
              </a:spcAft>
            </a:pPr>
            <a:r>
              <a:rPr lang="en-US" sz="2800" dirty="0">
                <a:latin typeface="Arial" charset="0"/>
              </a:rPr>
              <a:t>Analogy </a:t>
            </a:r>
            <a:r>
              <a:rPr lang="en-US" sz="2800" dirty="0" smtClean="0">
                <a:latin typeface="Arial" charset="0"/>
              </a:rPr>
              <a:t>– Factories</a:t>
            </a:r>
            <a:r>
              <a:rPr lang="en-US" sz="2800" dirty="0">
                <a:latin typeface="Arial" charset="0"/>
              </a:rPr>
              <a:t>, Builders. </a:t>
            </a:r>
          </a:p>
        </p:txBody>
      </p:sp>
      <p:sp>
        <p:nvSpPr>
          <p:cNvPr id="20486" name="Rectangle 6"/>
          <p:cNvSpPr>
            <a:spLocks noChangeArrowheads="1"/>
          </p:cNvSpPr>
          <p:nvPr/>
        </p:nvSpPr>
        <p:spPr bwMode="auto">
          <a:xfrm>
            <a:off x="381000" y="4343400"/>
            <a:ext cx="8001000" cy="2133600"/>
          </a:xfrm>
          <a:prstGeom prst="rect">
            <a:avLst/>
          </a:prstGeom>
          <a:noFill/>
          <a:ln w="9525">
            <a:noFill/>
            <a:miter lim="800000"/>
            <a:headEnd/>
            <a:tailEnd/>
          </a:ln>
          <a:effectLst/>
        </p:spPr>
        <p:txBody>
          <a:bodyPr/>
          <a:lstStyle/>
          <a:p>
            <a:pPr marL="533400" indent="-533400" fontAlgn="base">
              <a:spcBef>
                <a:spcPct val="20000"/>
              </a:spcBef>
              <a:spcAft>
                <a:spcPct val="0"/>
              </a:spcAft>
              <a:buFontTx/>
              <a:buAutoNum type="arabicPeriod"/>
            </a:pPr>
            <a:r>
              <a:rPr lang="en-US" sz="2800" dirty="0">
                <a:latin typeface="Arial" charset="0"/>
              </a:rPr>
              <a:t>Location: On rough ER </a:t>
            </a:r>
            <a:r>
              <a:rPr lang="en-US" sz="2800" dirty="0" smtClean="0">
                <a:latin typeface="Arial" charset="0"/>
              </a:rPr>
              <a:t>&amp;</a:t>
            </a:r>
            <a:br>
              <a:rPr lang="en-US" sz="2800" dirty="0" smtClean="0">
                <a:latin typeface="Arial" charset="0"/>
              </a:rPr>
            </a:br>
            <a:r>
              <a:rPr lang="en-US" sz="2800" dirty="0" smtClean="0">
                <a:latin typeface="Arial" charset="0"/>
              </a:rPr>
              <a:t>floating </a:t>
            </a:r>
            <a:r>
              <a:rPr lang="en-US" sz="2800" dirty="0">
                <a:latin typeface="Arial" charset="0"/>
              </a:rPr>
              <a:t>in cytoplasm. </a:t>
            </a:r>
          </a:p>
          <a:p>
            <a:pPr marL="533400" indent="-533400" fontAlgn="base">
              <a:spcBef>
                <a:spcPct val="20000"/>
              </a:spcBef>
              <a:spcAft>
                <a:spcPct val="0"/>
              </a:spcAft>
              <a:buFontTx/>
              <a:buAutoNum type="arabicPeriod"/>
            </a:pPr>
            <a:r>
              <a:rPr lang="en-US" sz="2800" dirty="0">
                <a:latin typeface="Arial" charset="0"/>
              </a:rPr>
              <a:t>Function:  Makes proteins.</a:t>
            </a:r>
          </a:p>
        </p:txBody>
      </p:sp>
      <p:pic>
        <p:nvPicPr>
          <p:cNvPr id="20487" name="Picture 7" descr="animalcell"/>
          <p:cNvPicPr>
            <a:picLocks noChangeAspect="1" noChangeArrowheads="1"/>
          </p:cNvPicPr>
          <p:nvPr/>
        </p:nvPicPr>
        <p:blipFill>
          <a:blip r:embed="rId2" cstate="print"/>
          <a:srcRect/>
          <a:stretch>
            <a:fillRect/>
          </a:stretch>
        </p:blipFill>
        <p:spPr bwMode="auto">
          <a:xfrm>
            <a:off x="609600" y="1066800"/>
            <a:ext cx="3705225" cy="2779713"/>
          </a:xfrm>
          <a:prstGeom prst="rect">
            <a:avLst/>
          </a:prstGeom>
          <a:noFill/>
        </p:spPr>
      </p:pic>
      <p:sp>
        <p:nvSpPr>
          <p:cNvPr id="20491" name="Text Box 11"/>
          <p:cNvSpPr txBox="1">
            <a:spLocks noChangeArrowheads="1"/>
          </p:cNvSpPr>
          <p:nvPr/>
        </p:nvSpPr>
        <p:spPr bwMode="auto">
          <a:xfrm>
            <a:off x="0" y="1752600"/>
            <a:ext cx="1371600" cy="366713"/>
          </a:xfrm>
          <a:prstGeom prst="rect">
            <a:avLst/>
          </a:prstGeom>
          <a:solidFill>
            <a:schemeClr val="bg1"/>
          </a:solidFill>
          <a:ln w="9525">
            <a:noFill/>
            <a:miter lim="800000"/>
            <a:headEnd/>
            <a:tailEnd/>
          </a:ln>
          <a:effectLst/>
        </p:spPr>
        <p:txBody>
          <a:bodyPr>
            <a:spAutoFit/>
          </a:bodyPr>
          <a:lstStyle/>
          <a:p>
            <a:pPr algn="r" fontAlgn="base">
              <a:spcBef>
                <a:spcPct val="50000"/>
              </a:spcBef>
              <a:spcAft>
                <a:spcPct val="0"/>
              </a:spcAft>
            </a:pPr>
            <a:r>
              <a:rPr lang="en-US">
                <a:solidFill>
                  <a:srgbClr val="FF0000"/>
                </a:solidFill>
                <a:latin typeface="Arial" charset="0"/>
              </a:rPr>
              <a:t>Ribosomes</a:t>
            </a:r>
          </a:p>
        </p:txBody>
      </p:sp>
      <p:sp>
        <p:nvSpPr>
          <p:cNvPr id="20492" name="Line 12"/>
          <p:cNvSpPr>
            <a:spLocks noChangeShapeType="1"/>
          </p:cNvSpPr>
          <p:nvPr/>
        </p:nvSpPr>
        <p:spPr bwMode="auto">
          <a:xfrm flipH="1">
            <a:off x="2819400" y="2514600"/>
            <a:ext cx="990600" cy="76200"/>
          </a:xfrm>
          <a:prstGeom prst="line">
            <a:avLst/>
          </a:prstGeom>
          <a:noFill/>
          <a:ln w="38100">
            <a:solidFill>
              <a:srgbClr val="FF0000"/>
            </a:solidFill>
            <a:round/>
            <a:headEnd/>
            <a:tailEnd type="triangle" w="med" len="med"/>
          </a:ln>
          <a:effectLst/>
        </p:spPr>
        <p:txBody>
          <a:bodyPr/>
          <a:lstStyle/>
          <a:p>
            <a:endParaRPr lang="en-US"/>
          </a:p>
        </p:txBody>
      </p:sp>
      <p:sp>
        <p:nvSpPr>
          <p:cNvPr id="20490" name="Line 10"/>
          <p:cNvSpPr>
            <a:spLocks noChangeShapeType="1"/>
          </p:cNvSpPr>
          <p:nvPr/>
        </p:nvSpPr>
        <p:spPr bwMode="auto">
          <a:xfrm>
            <a:off x="1295400" y="1981200"/>
            <a:ext cx="381000" cy="381000"/>
          </a:xfrm>
          <a:prstGeom prst="line">
            <a:avLst/>
          </a:prstGeom>
          <a:noFill/>
          <a:ln w="38100">
            <a:solidFill>
              <a:srgbClr val="FF0000"/>
            </a:solidFill>
            <a:round/>
            <a:headEnd/>
            <a:tailEnd type="triangle" w="med" len="med"/>
          </a:ln>
          <a:effectLst/>
        </p:spPr>
        <p:txBody>
          <a:bodyPr/>
          <a:lstStyle/>
          <a:p>
            <a:endParaRPr lang="en-US"/>
          </a:p>
        </p:txBody>
      </p:sp>
      <p:pic>
        <p:nvPicPr>
          <p:cNvPr id="20493" name="Picture 13" descr="ribosomesfigure1"/>
          <p:cNvPicPr>
            <a:picLocks noChangeAspect="1" noChangeArrowheads="1"/>
          </p:cNvPicPr>
          <p:nvPr/>
        </p:nvPicPr>
        <p:blipFill>
          <a:blip r:embed="rId3" cstate="print"/>
          <a:srcRect/>
          <a:stretch>
            <a:fillRect/>
          </a:stretch>
        </p:blipFill>
        <p:spPr bwMode="auto">
          <a:xfrm>
            <a:off x="4267200" y="762000"/>
            <a:ext cx="4572000" cy="3009900"/>
          </a:xfrm>
          <a:prstGeom prst="rect">
            <a:avLst/>
          </a:prstGeom>
          <a:noFill/>
        </p:spPr>
      </p:pic>
      <p:sp>
        <p:nvSpPr>
          <p:cNvPr id="20489" name="Text Box 9"/>
          <p:cNvSpPr txBox="1">
            <a:spLocks noChangeArrowheads="1"/>
          </p:cNvSpPr>
          <p:nvPr/>
        </p:nvSpPr>
        <p:spPr bwMode="auto">
          <a:xfrm>
            <a:off x="3733800" y="2286000"/>
            <a:ext cx="1447800" cy="641350"/>
          </a:xfrm>
          <a:prstGeom prst="rect">
            <a:avLst/>
          </a:prstGeom>
          <a:solidFill>
            <a:schemeClr val="bg1"/>
          </a:solidFill>
          <a:ln w="9525">
            <a:noFill/>
            <a:miter lim="800000"/>
            <a:headEnd/>
            <a:tailEnd/>
          </a:ln>
          <a:effectLst/>
        </p:spPr>
        <p:txBody>
          <a:bodyPr>
            <a:spAutoFit/>
          </a:bodyPr>
          <a:lstStyle/>
          <a:p>
            <a:pPr fontAlgn="base">
              <a:spcBef>
                <a:spcPct val="50000"/>
              </a:spcBef>
              <a:spcAft>
                <a:spcPct val="0"/>
              </a:spcAft>
            </a:pPr>
            <a:r>
              <a:rPr lang="en-US">
                <a:solidFill>
                  <a:srgbClr val="FF0000"/>
                </a:solidFill>
                <a:latin typeface="Arial" charset="0"/>
              </a:rPr>
              <a:t>Free Ribosomes</a:t>
            </a:r>
          </a:p>
        </p:txBody>
      </p:sp>
      <p:pic>
        <p:nvPicPr>
          <p:cNvPr id="20494" name="Picture 14" descr="ribosomes"/>
          <p:cNvPicPr>
            <a:picLocks noChangeAspect="1" noChangeArrowheads="1"/>
          </p:cNvPicPr>
          <p:nvPr/>
        </p:nvPicPr>
        <p:blipFill>
          <a:blip r:embed="rId4" cstate="print"/>
          <a:srcRect/>
          <a:stretch>
            <a:fillRect/>
          </a:stretch>
        </p:blipFill>
        <p:spPr bwMode="auto">
          <a:xfrm>
            <a:off x="5524086" y="4491037"/>
            <a:ext cx="3533775" cy="1838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457200" y="0"/>
            <a:ext cx="8686800" cy="1143000"/>
          </a:xfrm>
          <a:prstGeom prst="rect">
            <a:avLst/>
          </a:prstGeom>
          <a:noFill/>
          <a:ln w="9525">
            <a:noFill/>
            <a:miter lim="800000"/>
            <a:headEnd/>
            <a:tailEnd/>
          </a:ln>
          <a:effectLst/>
        </p:spPr>
        <p:txBody>
          <a:bodyPr anchor="ctr"/>
          <a:lstStyle/>
          <a:p>
            <a:pPr fontAlgn="base">
              <a:spcBef>
                <a:spcPct val="0"/>
              </a:spcBef>
              <a:spcAft>
                <a:spcPct val="0"/>
              </a:spcAft>
            </a:pPr>
            <a:r>
              <a:rPr lang="en-US" sz="4000" dirty="0">
                <a:solidFill>
                  <a:schemeClr val="tx2"/>
                </a:solidFill>
                <a:latin typeface="Arial" charset="0"/>
              </a:rPr>
              <a:t>H</a:t>
            </a:r>
            <a:r>
              <a:rPr lang="en-US" sz="4000" dirty="0" smtClean="0">
                <a:solidFill>
                  <a:schemeClr val="tx2"/>
                </a:solidFill>
                <a:latin typeface="Arial" charset="0"/>
              </a:rPr>
              <a:t>) </a:t>
            </a:r>
            <a:r>
              <a:rPr lang="en-US" sz="4400" dirty="0">
                <a:solidFill>
                  <a:schemeClr val="tx2"/>
                </a:solidFill>
                <a:latin typeface="Arial" charset="0"/>
              </a:rPr>
              <a:t>Vacuoles &amp; Vesicles </a:t>
            </a:r>
          </a:p>
        </p:txBody>
      </p:sp>
      <p:sp>
        <p:nvSpPr>
          <p:cNvPr id="21509" name="Rectangle 5"/>
          <p:cNvSpPr>
            <a:spLocks noChangeArrowheads="1"/>
          </p:cNvSpPr>
          <p:nvPr/>
        </p:nvSpPr>
        <p:spPr bwMode="auto">
          <a:xfrm>
            <a:off x="0" y="6218238"/>
            <a:ext cx="9144000" cy="639762"/>
          </a:xfrm>
          <a:prstGeom prst="rect">
            <a:avLst/>
          </a:prstGeom>
          <a:solidFill>
            <a:srgbClr val="66CCFF"/>
          </a:solidFill>
          <a:ln w="9525">
            <a:noFill/>
            <a:miter lim="800000"/>
            <a:headEnd/>
            <a:tailEnd/>
          </a:ln>
          <a:effectLst/>
        </p:spPr>
        <p:txBody>
          <a:bodyPr/>
          <a:lstStyle/>
          <a:p>
            <a:pPr marL="342900" indent="-342900" fontAlgn="base">
              <a:spcBef>
                <a:spcPct val="20000"/>
              </a:spcBef>
              <a:spcAft>
                <a:spcPct val="0"/>
              </a:spcAft>
            </a:pPr>
            <a:r>
              <a:rPr lang="en-US" sz="2800" dirty="0">
                <a:latin typeface="Arial" charset="0"/>
              </a:rPr>
              <a:t>Analogy – Grocery stores, water tanks. </a:t>
            </a:r>
          </a:p>
        </p:txBody>
      </p:sp>
      <p:sp>
        <p:nvSpPr>
          <p:cNvPr id="21510" name="Rectangle 6"/>
          <p:cNvSpPr>
            <a:spLocks noChangeArrowheads="1"/>
          </p:cNvSpPr>
          <p:nvPr/>
        </p:nvSpPr>
        <p:spPr bwMode="auto">
          <a:xfrm>
            <a:off x="228600" y="4800600"/>
            <a:ext cx="8534400" cy="1295400"/>
          </a:xfrm>
          <a:prstGeom prst="rect">
            <a:avLst/>
          </a:prstGeom>
          <a:noFill/>
          <a:ln w="9525">
            <a:noFill/>
            <a:miter lim="800000"/>
            <a:headEnd/>
            <a:tailEnd/>
          </a:ln>
          <a:effectLst/>
        </p:spPr>
        <p:txBody>
          <a:bodyPr/>
          <a:lstStyle/>
          <a:p>
            <a:pPr marL="533400" indent="-533400" fontAlgn="base">
              <a:spcBef>
                <a:spcPct val="20000"/>
              </a:spcBef>
              <a:spcAft>
                <a:spcPct val="0"/>
              </a:spcAft>
              <a:buFontTx/>
              <a:buAutoNum type="arabicPeriod"/>
            </a:pPr>
            <a:r>
              <a:rPr lang="en-US" sz="2800" dirty="0">
                <a:latin typeface="Arial" charset="0"/>
              </a:rPr>
              <a:t>Location: Floating in cytoplasm. </a:t>
            </a:r>
          </a:p>
          <a:p>
            <a:pPr marL="533400" indent="-533400" fontAlgn="base">
              <a:spcBef>
                <a:spcPct val="20000"/>
              </a:spcBef>
              <a:spcAft>
                <a:spcPct val="0"/>
              </a:spcAft>
              <a:buFontTx/>
              <a:buAutoNum type="arabicPeriod"/>
            </a:pPr>
            <a:r>
              <a:rPr lang="en-US" sz="2800" dirty="0">
                <a:latin typeface="Arial" charset="0"/>
              </a:rPr>
              <a:t>Function:  Storage for water, nutrients or waste. </a:t>
            </a:r>
          </a:p>
        </p:txBody>
      </p:sp>
      <p:pic>
        <p:nvPicPr>
          <p:cNvPr id="21511" name="Picture 7" descr="animalcell"/>
          <p:cNvPicPr>
            <a:picLocks noChangeAspect="1" noChangeArrowheads="1"/>
          </p:cNvPicPr>
          <p:nvPr/>
        </p:nvPicPr>
        <p:blipFill>
          <a:blip r:embed="rId2" cstate="print"/>
          <a:srcRect/>
          <a:stretch>
            <a:fillRect/>
          </a:stretch>
        </p:blipFill>
        <p:spPr bwMode="auto">
          <a:xfrm>
            <a:off x="609600" y="1066800"/>
            <a:ext cx="3705225" cy="2779713"/>
          </a:xfrm>
          <a:prstGeom prst="rect">
            <a:avLst/>
          </a:prstGeom>
          <a:noFill/>
        </p:spPr>
      </p:pic>
      <p:sp>
        <p:nvSpPr>
          <p:cNvPr id="21513" name="Text Box 9"/>
          <p:cNvSpPr txBox="1">
            <a:spLocks noChangeArrowheads="1"/>
          </p:cNvSpPr>
          <p:nvPr/>
        </p:nvSpPr>
        <p:spPr bwMode="auto">
          <a:xfrm>
            <a:off x="1905000" y="3733800"/>
            <a:ext cx="1447800" cy="366713"/>
          </a:xfrm>
          <a:prstGeom prst="rect">
            <a:avLst/>
          </a:prstGeom>
          <a:solidFill>
            <a:schemeClr val="bg1"/>
          </a:solidFill>
          <a:ln w="9525">
            <a:noFill/>
            <a:miter lim="800000"/>
            <a:headEnd/>
            <a:tailEnd/>
          </a:ln>
          <a:effectLst/>
        </p:spPr>
        <p:txBody>
          <a:bodyPr>
            <a:spAutoFit/>
          </a:bodyPr>
          <a:lstStyle/>
          <a:p>
            <a:pPr fontAlgn="base">
              <a:spcBef>
                <a:spcPct val="50000"/>
              </a:spcBef>
              <a:spcAft>
                <a:spcPct val="0"/>
              </a:spcAft>
            </a:pPr>
            <a:r>
              <a:rPr lang="en-US">
                <a:solidFill>
                  <a:srgbClr val="FF0000"/>
                </a:solidFill>
                <a:latin typeface="Arial" charset="0"/>
              </a:rPr>
              <a:t>Vesicles</a:t>
            </a:r>
          </a:p>
        </p:txBody>
      </p:sp>
      <p:sp>
        <p:nvSpPr>
          <p:cNvPr id="21515" name="Line 11"/>
          <p:cNvSpPr>
            <a:spLocks noChangeShapeType="1"/>
          </p:cNvSpPr>
          <p:nvPr/>
        </p:nvSpPr>
        <p:spPr bwMode="auto">
          <a:xfrm flipV="1">
            <a:off x="2057400" y="3200400"/>
            <a:ext cx="228600" cy="609600"/>
          </a:xfrm>
          <a:prstGeom prst="line">
            <a:avLst/>
          </a:prstGeom>
          <a:noFill/>
          <a:ln w="38100">
            <a:solidFill>
              <a:srgbClr val="FF0000"/>
            </a:solidFill>
            <a:round/>
            <a:headEnd/>
            <a:tailEnd type="triangle" w="med" len="med"/>
          </a:ln>
          <a:effectLst/>
        </p:spPr>
        <p:txBody>
          <a:bodyPr/>
          <a:lstStyle/>
          <a:p>
            <a:endParaRPr lang="en-US"/>
          </a:p>
        </p:txBody>
      </p:sp>
      <p:sp>
        <p:nvSpPr>
          <p:cNvPr id="21517" name="Line 13"/>
          <p:cNvSpPr>
            <a:spLocks noChangeShapeType="1"/>
          </p:cNvSpPr>
          <p:nvPr/>
        </p:nvSpPr>
        <p:spPr bwMode="auto">
          <a:xfrm flipV="1">
            <a:off x="2133600" y="3200400"/>
            <a:ext cx="533400" cy="381000"/>
          </a:xfrm>
          <a:prstGeom prst="line">
            <a:avLst/>
          </a:prstGeom>
          <a:noFill/>
          <a:ln w="38100">
            <a:solidFill>
              <a:srgbClr val="FF0000"/>
            </a:solidFill>
            <a:round/>
            <a:headEnd/>
            <a:tailEnd type="triangle" w="med" len="med"/>
          </a:ln>
          <a:effectLst/>
        </p:spPr>
        <p:txBody>
          <a:bodyPr/>
          <a:lstStyle/>
          <a:p>
            <a:endParaRPr lang="en-US"/>
          </a:p>
        </p:txBody>
      </p:sp>
      <p:pic>
        <p:nvPicPr>
          <p:cNvPr id="21518" name="Picture 14" descr="endocytosisfigure1"/>
          <p:cNvPicPr>
            <a:picLocks noChangeAspect="1" noChangeArrowheads="1"/>
          </p:cNvPicPr>
          <p:nvPr/>
        </p:nvPicPr>
        <p:blipFill>
          <a:blip r:embed="rId3" cstate="print"/>
          <a:srcRect l="60362" t="58759" r="10622" b="9125"/>
          <a:stretch>
            <a:fillRect/>
          </a:stretch>
        </p:blipFill>
        <p:spPr bwMode="auto">
          <a:xfrm>
            <a:off x="4419600" y="914400"/>
            <a:ext cx="1371600" cy="1077913"/>
          </a:xfrm>
          <a:prstGeom prst="rect">
            <a:avLst/>
          </a:prstGeom>
          <a:noFill/>
        </p:spPr>
      </p:pic>
      <p:pic>
        <p:nvPicPr>
          <p:cNvPr id="21519" name="Picture 15" descr="endocytosisfigure1"/>
          <p:cNvPicPr>
            <a:picLocks noChangeAspect="1" noChangeArrowheads="1"/>
          </p:cNvPicPr>
          <p:nvPr/>
        </p:nvPicPr>
        <p:blipFill>
          <a:blip r:embed="rId3" cstate="print"/>
          <a:srcRect t="64600" r="60362"/>
          <a:stretch>
            <a:fillRect/>
          </a:stretch>
        </p:blipFill>
        <p:spPr bwMode="auto">
          <a:xfrm>
            <a:off x="4343400" y="2133600"/>
            <a:ext cx="1457325" cy="923925"/>
          </a:xfrm>
          <a:prstGeom prst="rect">
            <a:avLst/>
          </a:prstGeom>
          <a:noFill/>
        </p:spPr>
      </p:pic>
      <p:pic>
        <p:nvPicPr>
          <p:cNvPr id="21520" name="Picture 16" descr="endocytosisfigure1"/>
          <p:cNvPicPr>
            <a:picLocks noChangeAspect="1" noChangeArrowheads="1"/>
          </p:cNvPicPr>
          <p:nvPr/>
        </p:nvPicPr>
        <p:blipFill>
          <a:blip r:embed="rId3" cstate="print"/>
          <a:srcRect l="37566" t="67519" r="35492" b="9123"/>
          <a:stretch>
            <a:fillRect/>
          </a:stretch>
        </p:blipFill>
        <p:spPr bwMode="auto">
          <a:xfrm>
            <a:off x="4419600" y="3200400"/>
            <a:ext cx="1371600" cy="844550"/>
          </a:xfrm>
          <a:prstGeom prst="rect">
            <a:avLst/>
          </a:prstGeom>
          <a:noFill/>
        </p:spPr>
      </p:pic>
      <p:pic>
        <p:nvPicPr>
          <p:cNvPr id="21521" name="Picture 17" descr="plantvacuolesfigure1"/>
          <p:cNvPicPr>
            <a:picLocks noChangeAspect="1" noChangeArrowheads="1"/>
          </p:cNvPicPr>
          <p:nvPr/>
        </p:nvPicPr>
        <p:blipFill>
          <a:blip r:embed="rId4" cstate="print"/>
          <a:srcRect l="19444" t="7895" r="22223" b="10902"/>
          <a:stretch>
            <a:fillRect/>
          </a:stretch>
        </p:blipFill>
        <p:spPr bwMode="auto">
          <a:xfrm>
            <a:off x="6019800" y="914400"/>
            <a:ext cx="2430463" cy="3124200"/>
          </a:xfrm>
          <a:prstGeom prst="rect">
            <a:avLst/>
          </a:prstGeom>
          <a:noFill/>
        </p:spPr>
      </p:pic>
      <p:pic>
        <p:nvPicPr>
          <p:cNvPr id="21522" name="Picture 18" descr="vacuole"/>
          <p:cNvPicPr>
            <a:picLocks noChangeAspect="1" noChangeArrowheads="1"/>
          </p:cNvPicPr>
          <p:nvPr/>
        </p:nvPicPr>
        <p:blipFill>
          <a:blip r:embed="rId5" cstate="print"/>
          <a:srcRect/>
          <a:stretch>
            <a:fillRect/>
          </a:stretch>
        </p:blipFill>
        <p:spPr bwMode="auto">
          <a:xfrm>
            <a:off x="5657436" y="3691835"/>
            <a:ext cx="3476625" cy="1038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457200" y="0"/>
            <a:ext cx="8686800" cy="1143000"/>
          </a:xfrm>
          <a:prstGeom prst="rect">
            <a:avLst/>
          </a:prstGeom>
          <a:noFill/>
          <a:ln w="9525">
            <a:noFill/>
            <a:miter lim="800000"/>
            <a:headEnd/>
            <a:tailEnd/>
          </a:ln>
          <a:effectLst/>
        </p:spPr>
        <p:txBody>
          <a:bodyPr anchor="ctr"/>
          <a:lstStyle/>
          <a:p>
            <a:pPr fontAlgn="base">
              <a:spcBef>
                <a:spcPct val="0"/>
              </a:spcBef>
              <a:spcAft>
                <a:spcPct val="0"/>
              </a:spcAft>
            </a:pPr>
            <a:r>
              <a:rPr lang="en-US" sz="4000" dirty="0">
                <a:solidFill>
                  <a:schemeClr val="tx2"/>
                </a:solidFill>
                <a:latin typeface="Arial" charset="0"/>
              </a:rPr>
              <a:t>I</a:t>
            </a:r>
            <a:r>
              <a:rPr lang="en-US" sz="4000" dirty="0" smtClean="0">
                <a:solidFill>
                  <a:schemeClr val="tx2"/>
                </a:solidFill>
                <a:latin typeface="Arial" charset="0"/>
              </a:rPr>
              <a:t>) </a:t>
            </a:r>
            <a:r>
              <a:rPr lang="en-US" sz="4400" dirty="0">
                <a:solidFill>
                  <a:schemeClr val="tx2"/>
                </a:solidFill>
                <a:latin typeface="Arial" charset="0"/>
              </a:rPr>
              <a:t>Lysosomes </a:t>
            </a:r>
          </a:p>
        </p:txBody>
      </p:sp>
      <p:sp>
        <p:nvSpPr>
          <p:cNvPr id="22533" name="Rectangle 5"/>
          <p:cNvSpPr>
            <a:spLocks noChangeArrowheads="1"/>
          </p:cNvSpPr>
          <p:nvPr/>
        </p:nvSpPr>
        <p:spPr bwMode="auto">
          <a:xfrm>
            <a:off x="0" y="6218238"/>
            <a:ext cx="9144000" cy="639762"/>
          </a:xfrm>
          <a:prstGeom prst="rect">
            <a:avLst/>
          </a:prstGeom>
          <a:solidFill>
            <a:srgbClr val="66CCFF"/>
          </a:solidFill>
          <a:ln w="9525">
            <a:noFill/>
            <a:miter lim="800000"/>
            <a:headEnd/>
            <a:tailEnd/>
          </a:ln>
          <a:effectLst/>
        </p:spPr>
        <p:txBody>
          <a:bodyPr/>
          <a:lstStyle/>
          <a:p>
            <a:pPr marL="342900" indent="-342900" fontAlgn="base">
              <a:spcBef>
                <a:spcPct val="20000"/>
              </a:spcBef>
              <a:spcAft>
                <a:spcPct val="0"/>
              </a:spcAft>
            </a:pPr>
            <a:r>
              <a:rPr lang="en-US" sz="2800" dirty="0">
                <a:latin typeface="Arial" charset="0"/>
              </a:rPr>
              <a:t>Analogy – Recycling center </a:t>
            </a:r>
          </a:p>
        </p:txBody>
      </p:sp>
      <p:sp>
        <p:nvSpPr>
          <p:cNvPr id="22534" name="Rectangle 6"/>
          <p:cNvSpPr>
            <a:spLocks noChangeArrowheads="1"/>
          </p:cNvSpPr>
          <p:nvPr/>
        </p:nvSpPr>
        <p:spPr bwMode="auto">
          <a:xfrm>
            <a:off x="381000" y="4267200"/>
            <a:ext cx="8001000" cy="1828800"/>
          </a:xfrm>
          <a:prstGeom prst="rect">
            <a:avLst/>
          </a:prstGeom>
          <a:noFill/>
          <a:ln w="9525">
            <a:noFill/>
            <a:miter lim="800000"/>
            <a:headEnd/>
            <a:tailEnd/>
          </a:ln>
          <a:effectLst/>
        </p:spPr>
        <p:txBody>
          <a:bodyPr/>
          <a:lstStyle/>
          <a:p>
            <a:pPr marL="533400" indent="-533400" fontAlgn="base">
              <a:spcBef>
                <a:spcPct val="20000"/>
              </a:spcBef>
              <a:spcAft>
                <a:spcPct val="0"/>
              </a:spcAft>
              <a:buFontTx/>
              <a:buAutoNum type="arabicPeriod"/>
            </a:pPr>
            <a:r>
              <a:rPr lang="en-US" sz="2800" dirty="0">
                <a:latin typeface="Arial" charset="0"/>
              </a:rPr>
              <a:t>Location: Floating in cytoplasm. </a:t>
            </a:r>
          </a:p>
          <a:p>
            <a:pPr marL="533400" indent="-533400" fontAlgn="base">
              <a:spcBef>
                <a:spcPct val="20000"/>
              </a:spcBef>
              <a:spcAft>
                <a:spcPct val="0"/>
              </a:spcAft>
              <a:buFontTx/>
              <a:buAutoNum type="arabicPeriod"/>
            </a:pPr>
            <a:r>
              <a:rPr lang="en-US" sz="2800" dirty="0">
                <a:latin typeface="Arial" charset="0"/>
              </a:rPr>
              <a:t>Function:  packets of enzymes that break down materials in a cell. </a:t>
            </a:r>
          </a:p>
        </p:txBody>
      </p:sp>
      <p:pic>
        <p:nvPicPr>
          <p:cNvPr id="22535" name="Picture 7" descr="animalcell"/>
          <p:cNvPicPr>
            <a:picLocks noChangeAspect="1" noChangeArrowheads="1"/>
          </p:cNvPicPr>
          <p:nvPr/>
        </p:nvPicPr>
        <p:blipFill>
          <a:blip r:embed="rId2" cstate="print"/>
          <a:srcRect/>
          <a:stretch>
            <a:fillRect/>
          </a:stretch>
        </p:blipFill>
        <p:spPr bwMode="auto">
          <a:xfrm>
            <a:off x="609600" y="1066800"/>
            <a:ext cx="3705225" cy="2779713"/>
          </a:xfrm>
          <a:prstGeom prst="rect">
            <a:avLst/>
          </a:prstGeom>
          <a:noFill/>
        </p:spPr>
      </p:pic>
      <p:sp>
        <p:nvSpPr>
          <p:cNvPr id="22537" name="Text Box 9"/>
          <p:cNvSpPr txBox="1">
            <a:spLocks noChangeArrowheads="1"/>
          </p:cNvSpPr>
          <p:nvPr/>
        </p:nvSpPr>
        <p:spPr bwMode="auto">
          <a:xfrm>
            <a:off x="0" y="1905000"/>
            <a:ext cx="1371600" cy="366713"/>
          </a:xfrm>
          <a:prstGeom prst="rect">
            <a:avLst/>
          </a:prstGeom>
          <a:solidFill>
            <a:schemeClr val="bg1"/>
          </a:solidFill>
          <a:ln w="9525">
            <a:noFill/>
            <a:miter lim="800000"/>
            <a:headEnd/>
            <a:tailEnd/>
          </a:ln>
          <a:effectLst/>
        </p:spPr>
        <p:txBody>
          <a:bodyPr>
            <a:spAutoFit/>
          </a:bodyPr>
          <a:lstStyle/>
          <a:p>
            <a:pPr algn="r" fontAlgn="base">
              <a:spcBef>
                <a:spcPct val="50000"/>
              </a:spcBef>
              <a:spcAft>
                <a:spcPct val="0"/>
              </a:spcAft>
            </a:pPr>
            <a:r>
              <a:rPr lang="en-US">
                <a:solidFill>
                  <a:srgbClr val="FF0000"/>
                </a:solidFill>
                <a:latin typeface="Arial" charset="0"/>
              </a:rPr>
              <a:t>Lysosomes</a:t>
            </a:r>
          </a:p>
        </p:txBody>
      </p:sp>
      <p:sp>
        <p:nvSpPr>
          <p:cNvPr id="22538" name="Line 10"/>
          <p:cNvSpPr>
            <a:spLocks noChangeShapeType="1"/>
          </p:cNvSpPr>
          <p:nvPr/>
        </p:nvSpPr>
        <p:spPr bwMode="auto">
          <a:xfrm>
            <a:off x="1371600" y="2133600"/>
            <a:ext cx="152400" cy="304800"/>
          </a:xfrm>
          <a:prstGeom prst="line">
            <a:avLst/>
          </a:prstGeom>
          <a:noFill/>
          <a:ln w="38100">
            <a:solidFill>
              <a:srgbClr val="FF0000"/>
            </a:solidFill>
            <a:round/>
            <a:headEnd/>
            <a:tailEnd type="triangle" w="med" len="med"/>
          </a:ln>
          <a:effectLst/>
        </p:spPr>
        <p:txBody>
          <a:bodyPr/>
          <a:lstStyle/>
          <a:p>
            <a:endParaRPr lang="en-US"/>
          </a:p>
        </p:txBody>
      </p:sp>
      <p:sp>
        <p:nvSpPr>
          <p:cNvPr id="22539" name="Line 11"/>
          <p:cNvSpPr>
            <a:spLocks noChangeShapeType="1"/>
          </p:cNvSpPr>
          <p:nvPr/>
        </p:nvSpPr>
        <p:spPr bwMode="auto">
          <a:xfrm>
            <a:off x="1371600" y="2133600"/>
            <a:ext cx="1143000" cy="990600"/>
          </a:xfrm>
          <a:prstGeom prst="line">
            <a:avLst/>
          </a:prstGeom>
          <a:noFill/>
          <a:ln w="38100">
            <a:solidFill>
              <a:srgbClr val="FF0000"/>
            </a:solidFill>
            <a:round/>
            <a:headEnd/>
            <a:tailEnd type="triangle" w="med" len="med"/>
          </a:ln>
          <a:effectLst/>
        </p:spPr>
        <p:txBody>
          <a:bodyPr/>
          <a:lstStyle/>
          <a:p>
            <a:endParaRPr lang="en-US"/>
          </a:p>
        </p:txBody>
      </p:sp>
      <p:pic>
        <p:nvPicPr>
          <p:cNvPr id="22540" name="Picture 12" descr="lysosomesfigure1"/>
          <p:cNvPicPr>
            <a:picLocks noChangeAspect="1" noChangeArrowheads="1"/>
          </p:cNvPicPr>
          <p:nvPr/>
        </p:nvPicPr>
        <p:blipFill>
          <a:blip r:embed="rId3" cstate="print"/>
          <a:srcRect/>
          <a:stretch>
            <a:fillRect/>
          </a:stretch>
        </p:blipFill>
        <p:spPr bwMode="auto">
          <a:xfrm>
            <a:off x="4495800" y="990600"/>
            <a:ext cx="4267200" cy="2574925"/>
          </a:xfrm>
          <a:prstGeom prst="rect">
            <a:avLst/>
          </a:prstGeom>
          <a:noFill/>
        </p:spPr>
      </p:pic>
      <p:pic>
        <p:nvPicPr>
          <p:cNvPr id="22541" name="Picture 13" descr="lysozomes"/>
          <p:cNvPicPr>
            <a:picLocks noChangeAspect="1" noChangeArrowheads="1"/>
          </p:cNvPicPr>
          <p:nvPr/>
        </p:nvPicPr>
        <p:blipFill>
          <a:blip r:embed="rId4" cstate="print"/>
          <a:srcRect/>
          <a:stretch>
            <a:fillRect/>
          </a:stretch>
        </p:blipFill>
        <p:spPr bwMode="auto">
          <a:xfrm>
            <a:off x="5657850" y="5819775"/>
            <a:ext cx="3486150" cy="1038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457200" y="0"/>
            <a:ext cx="8686800" cy="1143000"/>
          </a:xfrm>
          <a:prstGeom prst="rect">
            <a:avLst/>
          </a:prstGeom>
          <a:noFill/>
          <a:ln w="9525">
            <a:noFill/>
            <a:miter lim="800000"/>
            <a:headEnd/>
            <a:tailEnd/>
          </a:ln>
          <a:effectLst/>
        </p:spPr>
        <p:txBody>
          <a:bodyPr anchor="ctr"/>
          <a:lstStyle/>
          <a:p>
            <a:pPr fontAlgn="base">
              <a:spcBef>
                <a:spcPct val="0"/>
              </a:spcBef>
              <a:spcAft>
                <a:spcPct val="0"/>
              </a:spcAft>
            </a:pPr>
            <a:r>
              <a:rPr lang="en-US" sz="4000" dirty="0">
                <a:solidFill>
                  <a:schemeClr val="tx2"/>
                </a:solidFill>
                <a:latin typeface="Arial" charset="0"/>
              </a:rPr>
              <a:t>J</a:t>
            </a:r>
            <a:r>
              <a:rPr lang="en-US" sz="4000" dirty="0" smtClean="0">
                <a:solidFill>
                  <a:schemeClr val="tx2"/>
                </a:solidFill>
                <a:latin typeface="Arial" charset="0"/>
              </a:rPr>
              <a:t>) </a:t>
            </a:r>
            <a:r>
              <a:rPr lang="en-US" sz="4400" dirty="0">
                <a:solidFill>
                  <a:schemeClr val="tx2"/>
                </a:solidFill>
                <a:latin typeface="Arial" charset="0"/>
              </a:rPr>
              <a:t>Mitochondria  </a:t>
            </a:r>
          </a:p>
        </p:txBody>
      </p:sp>
      <p:sp>
        <p:nvSpPr>
          <p:cNvPr id="23557" name="Rectangle 5"/>
          <p:cNvSpPr>
            <a:spLocks noChangeArrowheads="1"/>
          </p:cNvSpPr>
          <p:nvPr/>
        </p:nvSpPr>
        <p:spPr bwMode="auto">
          <a:xfrm>
            <a:off x="0" y="6218238"/>
            <a:ext cx="9144000" cy="639762"/>
          </a:xfrm>
          <a:prstGeom prst="rect">
            <a:avLst/>
          </a:prstGeom>
          <a:solidFill>
            <a:srgbClr val="66CCFF"/>
          </a:solidFill>
          <a:ln w="9525">
            <a:noFill/>
            <a:miter lim="800000"/>
            <a:headEnd/>
            <a:tailEnd/>
          </a:ln>
          <a:effectLst/>
        </p:spPr>
        <p:txBody>
          <a:bodyPr/>
          <a:lstStyle/>
          <a:p>
            <a:pPr marL="342900" indent="-342900" fontAlgn="base">
              <a:spcBef>
                <a:spcPct val="20000"/>
              </a:spcBef>
              <a:spcAft>
                <a:spcPct val="0"/>
              </a:spcAft>
            </a:pPr>
            <a:r>
              <a:rPr lang="en-US" sz="2800" dirty="0">
                <a:latin typeface="Arial" charset="0"/>
              </a:rPr>
              <a:t>Analogy – PG&amp;E</a:t>
            </a:r>
          </a:p>
        </p:txBody>
      </p:sp>
      <p:sp>
        <p:nvSpPr>
          <p:cNvPr id="23558" name="Rectangle 6"/>
          <p:cNvSpPr>
            <a:spLocks noChangeArrowheads="1"/>
          </p:cNvSpPr>
          <p:nvPr/>
        </p:nvSpPr>
        <p:spPr bwMode="auto">
          <a:xfrm>
            <a:off x="381000" y="4343400"/>
            <a:ext cx="8001000" cy="1828800"/>
          </a:xfrm>
          <a:prstGeom prst="rect">
            <a:avLst/>
          </a:prstGeom>
          <a:noFill/>
          <a:ln w="9525">
            <a:noFill/>
            <a:miter lim="800000"/>
            <a:headEnd/>
            <a:tailEnd/>
          </a:ln>
          <a:effectLst/>
        </p:spPr>
        <p:txBody>
          <a:bodyPr/>
          <a:lstStyle/>
          <a:p>
            <a:pPr marL="533400" indent="-533400" fontAlgn="base">
              <a:spcBef>
                <a:spcPct val="20000"/>
              </a:spcBef>
              <a:spcAft>
                <a:spcPct val="0"/>
              </a:spcAft>
              <a:buFontTx/>
              <a:buAutoNum type="arabicPeriod"/>
            </a:pPr>
            <a:r>
              <a:rPr lang="en-US" sz="2800" dirty="0">
                <a:latin typeface="Arial" charset="0"/>
              </a:rPr>
              <a:t>Location: Floating in cytoplasm. </a:t>
            </a:r>
          </a:p>
          <a:p>
            <a:pPr marL="533400" indent="-533400" fontAlgn="base">
              <a:spcBef>
                <a:spcPct val="20000"/>
              </a:spcBef>
              <a:spcAft>
                <a:spcPct val="0"/>
              </a:spcAft>
              <a:buFontTx/>
              <a:buAutoNum type="arabicPeriod"/>
            </a:pPr>
            <a:r>
              <a:rPr lang="en-US" sz="2800" dirty="0">
                <a:latin typeface="Arial" charset="0"/>
              </a:rPr>
              <a:t>Function:  Produce energy for the cell – site of respiration. “The Powerhouse” </a:t>
            </a:r>
          </a:p>
        </p:txBody>
      </p:sp>
      <p:pic>
        <p:nvPicPr>
          <p:cNvPr id="23559" name="Picture 7" descr="animalcell"/>
          <p:cNvPicPr>
            <a:picLocks noChangeAspect="1" noChangeArrowheads="1"/>
          </p:cNvPicPr>
          <p:nvPr/>
        </p:nvPicPr>
        <p:blipFill>
          <a:blip r:embed="rId2" cstate="print"/>
          <a:srcRect/>
          <a:stretch>
            <a:fillRect/>
          </a:stretch>
        </p:blipFill>
        <p:spPr bwMode="auto">
          <a:xfrm>
            <a:off x="609600" y="1066800"/>
            <a:ext cx="3705225" cy="2779713"/>
          </a:xfrm>
          <a:prstGeom prst="rect">
            <a:avLst/>
          </a:prstGeom>
          <a:noFill/>
        </p:spPr>
      </p:pic>
      <p:sp>
        <p:nvSpPr>
          <p:cNvPr id="23561" name="Text Box 9"/>
          <p:cNvSpPr txBox="1">
            <a:spLocks noChangeArrowheads="1"/>
          </p:cNvSpPr>
          <p:nvPr/>
        </p:nvSpPr>
        <p:spPr bwMode="auto">
          <a:xfrm>
            <a:off x="3429000" y="1371600"/>
            <a:ext cx="1524000" cy="366713"/>
          </a:xfrm>
          <a:prstGeom prst="rect">
            <a:avLst/>
          </a:prstGeom>
          <a:solidFill>
            <a:schemeClr val="bg1"/>
          </a:solidFill>
          <a:ln w="9525">
            <a:noFill/>
            <a:miter lim="800000"/>
            <a:headEnd/>
            <a:tailEnd/>
          </a:ln>
          <a:effectLst/>
        </p:spPr>
        <p:txBody>
          <a:bodyPr>
            <a:spAutoFit/>
          </a:bodyPr>
          <a:lstStyle/>
          <a:p>
            <a:pPr algn="r" fontAlgn="base">
              <a:spcBef>
                <a:spcPct val="50000"/>
              </a:spcBef>
              <a:spcAft>
                <a:spcPct val="0"/>
              </a:spcAft>
            </a:pPr>
            <a:r>
              <a:rPr lang="en-US">
                <a:solidFill>
                  <a:srgbClr val="FF0000"/>
                </a:solidFill>
                <a:latin typeface="Arial" charset="0"/>
              </a:rPr>
              <a:t>Mitochondria</a:t>
            </a:r>
          </a:p>
        </p:txBody>
      </p:sp>
      <p:sp>
        <p:nvSpPr>
          <p:cNvPr id="23562" name="Line 10"/>
          <p:cNvSpPr>
            <a:spLocks noChangeShapeType="1"/>
          </p:cNvSpPr>
          <p:nvPr/>
        </p:nvSpPr>
        <p:spPr bwMode="auto">
          <a:xfrm flipH="1">
            <a:off x="2057400" y="1524000"/>
            <a:ext cx="1447800" cy="1600200"/>
          </a:xfrm>
          <a:prstGeom prst="line">
            <a:avLst/>
          </a:prstGeom>
          <a:noFill/>
          <a:ln w="38100">
            <a:solidFill>
              <a:srgbClr val="FF0000"/>
            </a:solidFill>
            <a:round/>
            <a:headEnd/>
            <a:tailEnd type="triangle" w="med" len="med"/>
          </a:ln>
          <a:effectLst/>
        </p:spPr>
        <p:txBody>
          <a:bodyPr/>
          <a:lstStyle/>
          <a:p>
            <a:endParaRPr lang="en-US"/>
          </a:p>
        </p:txBody>
      </p:sp>
      <p:sp>
        <p:nvSpPr>
          <p:cNvPr id="23563" name="Line 11"/>
          <p:cNvSpPr>
            <a:spLocks noChangeShapeType="1"/>
          </p:cNvSpPr>
          <p:nvPr/>
        </p:nvSpPr>
        <p:spPr bwMode="auto">
          <a:xfrm flipH="1">
            <a:off x="3124200" y="1524000"/>
            <a:ext cx="381000" cy="533400"/>
          </a:xfrm>
          <a:prstGeom prst="line">
            <a:avLst/>
          </a:prstGeom>
          <a:noFill/>
          <a:ln w="38100">
            <a:solidFill>
              <a:srgbClr val="FF0000"/>
            </a:solidFill>
            <a:round/>
            <a:headEnd/>
            <a:tailEnd type="triangle" w="med" len="med"/>
          </a:ln>
          <a:effectLst/>
        </p:spPr>
        <p:txBody>
          <a:bodyPr/>
          <a:lstStyle/>
          <a:p>
            <a:endParaRPr lang="en-US"/>
          </a:p>
        </p:txBody>
      </p:sp>
      <p:pic>
        <p:nvPicPr>
          <p:cNvPr id="23564" name="Picture 12" descr="mitochondriafigure1"/>
          <p:cNvPicPr>
            <a:picLocks noChangeAspect="1" noChangeArrowheads="1"/>
          </p:cNvPicPr>
          <p:nvPr/>
        </p:nvPicPr>
        <p:blipFill>
          <a:blip r:embed="rId3" cstate="print"/>
          <a:srcRect/>
          <a:stretch>
            <a:fillRect/>
          </a:stretch>
        </p:blipFill>
        <p:spPr bwMode="auto">
          <a:xfrm>
            <a:off x="4953000" y="990600"/>
            <a:ext cx="3036888" cy="3200400"/>
          </a:xfrm>
          <a:prstGeom prst="rect">
            <a:avLst/>
          </a:prstGeom>
          <a:noFill/>
        </p:spPr>
      </p:pic>
      <p:pic>
        <p:nvPicPr>
          <p:cNvPr id="23565" name="Picture 13" descr="mitochondria"/>
          <p:cNvPicPr>
            <a:picLocks noChangeAspect="1" noChangeArrowheads="1"/>
          </p:cNvPicPr>
          <p:nvPr/>
        </p:nvPicPr>
        <p:blipFill>
          <a:blip r:embed="rId4" cstate="print"/>
          <a:srcRect/>
          <a:stretch>
            <a:fillRect/>
          </a:stretch>
        </p:blipFill>
        <p:spPr bwMode="auto">
          <a:xfrm>
            <a:off x="5648325" y="5810250"/>
            <a:ext cx="3495675" cy="1047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457200" y="0"/>
            <a:ext cx="8686800" cy="1143000"/>
          </a:xfrm>
          <a:prstGeom prst="rect">
            <a:avLst/>
          </a:prstGeom>
          <a:noFill/>
          <a:ln w="9525">
            <a:noFill/>
            <a:miter lim="800000"/>
            <a:headEnd/>
            <a:tailEnd/>
          </a:ln>
          <a:effectLst/>
        </p:spPr>
        <p:txBody>
          <a:bodyPr anchor="ctr"/>
          <a:lstStyle/>
          <a:p>
            <a:pPr fontAlgn="base">
              <a:spcBef>
                <a:spcPct val="0"/>
              </a:spcBef>
              <a:spcAft>
                <a:spcPct val="0"/>
              </a:spcAft>
            </a:pPr>
            <a:r>
              <a:rPr lang="en-US" sz="4000" dirty="0">
                <a:solidFill>
                  <a:schemeClr val="tx2"/>
                </a:solidFill>
                <a:latin typeface="Arial" charset="0"/>
              </a:rPr>
              <a:t>K</a:t>
            </a:r>
            <a:r>
              <a:rPr lang="en-US" sz="4000" dirty="0" smtClean="0">
                <a:solidFill>
                  <a:schemeClr val="tx2"/>
                </a:solidFill>
                <a:latin typeface="Arial" charset="0"/>
              </a:rPr>
              <a:t>) </a:t>
            </a:r>
            <a:r>
              <a:rPr lang="en-US" sz="4400" dirty="0">
                <a:solidFill>
                  <a:schemeClr val="tx2"/>
                </a:solidFill>
                <a:latin typeface="Arial" charset="0"/>
              </a:rPr>
              <a:t>Golgi Apparatus  </a:t>
            </a:r>
          </a:p>
        </p:txBody>
      </p:sp>
      <p:sp>
        <p:nvSpPr>
          <p:cNvPr id="24581" name="Rectangle 5"/>
          <p:cNvSpPr>
            <a:spLocks noChangeArrowheads="1"/>
          </p:cNvSpPr>
          <p:nvPr/>
        </p:nvSpPr>
        <p:spPr bwMode="auto">
          <a:xfrm>
            <a:off x="0" y="6218238"/>
            <a:ext cx="9144000" cy="639762"/>
          </a:xfrm>
          <a:prstGeom prst="rect">
            <a:avLst/>
          </a:prstGeom>
          <a:solidFill>
            <a:srgbClr val="66CCFF"/>
          </a:solidFill>
          <a:ln w="9525">
            <a:noFill/>
            <a:miter lim="800000"/>
            <a:headEnd/>
            <a:tailEnd/>
          </a:ln>
          <a:effectLst/>
        </p:spPr>
        <p:txBody>
          <a:bodyPr/>
          <a:lstStyle/>
          <a:p>
            <a:pPr marL="342900" indent="-342900" fontAlgn="base">
              <a:spcBef>
                <a:spcPct val="20000"/>
              </a:spcBef>
              <a:spcAft>
                <a:spcPct val="0"/>
              </a:spcAft>
            </a:pPr>
            <a:r>
              <a:rPr lang="en-US" sz="2800" dirty="0">
                <a:latin typeface="Arial" charset="0"/>
              </a:rPr>
              <a:t>Analogy – </a:t>
            </a:r>
            <a:r>
              <a:rPr lang="en-US" sz="2800" dirty="0" smtClean="0">
                <a:latin typeface="Arial" charset="0"/>
              </a:rPr>
              <a:t>UPS</a:t>
            </a:r>
            <a:endParaRPr lang="en-US" sz="2800" dirty="0">
              <a:latin typeface="Arial" charset="0"/>
            </a:endParaRPr>
          </a:p>
        </p:txBody>
      </p:sp>
      <p:sp>
        <p:nvSpPr>
          <p:cNvPr id="24582" name="Rectangle 6"/>
          <p:cNvSpPr>
            <a:spLocks noChangeArrowheads="1"/>
          </p:cNvSpPr>
          <p:nvPr/>
        </p:nvSpPr>
        <p:spPr bwMode="auto">
          <a:xfrm>
            <a:off x="533400" y="4419600"/>
            <a:ext cx="8001000" cy="1828800"/>
          </a:xfrm>
          <a:prstGeom prst="rect">
            <a:avLst/>
          </a:prstGeom>
          <a:noFill/>
          <a:ln w="9525">
            <a:noFill/>
            <a:miter lim="800000"/>
            <a:headEnd/>
            <a:tailEnd/>
          </a:ln>
          <a:effectLst/>
        </p:spPr>
        <p:txBody>
          <a:bodyPr/>
          <a:lstStyle/>
          <a:p>
            <a:pPr marL="533400" indent="-533400" fontAlgn="base">
              <a:spcBef>
                <a:spcPct val="20000"/>
              </a:spcBef>
              <a:spcAft>
                <a:spcPct val="0"/>
              </a:spcAft>
              <a:buFontTx/>
              <a:buAutoNum type="arabicPeriod"/>
            </a:pPr>
            <a:r>
              <a:rPr lang="en-US" sz="2800" dirty="0">
                <a:latin typeface="Arial" charset="0"/>
              </a:rPr>
              <a:t>Location: In cytoplasm, near cell membrane </a:t>
            </a:r>
          </a:p>
          <a:p>
            <a:pPr marL="533400" indent="-533400" fontAlgn="base">
              <a:spcBef>
                <a:spcPct val="20000"/>
              </a:spcBef>
              <a:spcAft>
                <a:spcPct val="0"/>
              </a:spcAft>
              <a:buFontTx/>
              <a:buAutoNum type="arabicPeriod"/>
            </a:pPr>
            <a:r>
              <a:rPr lang="en-US" sz="2800" dirty="0">
                <a:latin typeface="Arial" charset="0"/>
              </a:rPr>
              <a:t>Function:  Packages, labels and ships proteins out of the cell. </a:t>
            </a:r>
          </a:p>
        </p:txBody>
      </p:sp>
      <p:pic>
        <p:nvPicPr>
          <p:cNvPr id="24583" name="Picture 7" descr="animalcell"/>
          <p:cNvPicPr>
            <a:picLocks noChangeAspect="1" noChangeArrowheads="1"/>
          </p:cNvPicPr>
          <p:nvPr/>
        </p:nvPicPr>
        <p:blipFill>
          <a:blip r:embed="rId2" cstate="print"/>
          <a:srcRect/>
          <a:stretch>
            <a:fillRect/>
          </a:stretch>
        </p:blipFill>
        <p:spPr bwMode="auto">
          <a:xfrm>
            <a:off x="609600" y="1066800"/>
            <a:ext cx="3705225" cy="2779713"/>
          </a:xfrm>
          <a:prstGeom prst="rect">
            <a:avLst/>
          </a:prstGeom>
          <a:noFill/>
        </p:spPr>
      </p:pic>
      <p:sp>
        <p:nvSpPr>
          <p:cNvPr id="24585" name="Text Box 9"/>
          <p:cNvSpPr txBox="1">
            <a:spLocks noChangeArrowheads="1"/>
          </p:cNvSpPr>
          <p:nvPr/>
        </p:nvSpPr>
        <p:spPr bwMode="auto">
          <a:xfrm>
            <a:off x="3581400" y="3048000"/>
            <a:ext cx="1524000" cy="641350"/>
          </a:xfrm>
          <a:prstGeom prst="rect">
            <a:avLst/>
          </a:prstGeom>
          <a:solidFill>
            <a:schemeClr val="bg1"/>
          </a:solidFill>
          <a:ln w="9525">
            <a:noFill/>
            <a:miter lim="800000"/>
            <a:headEnd/>
            <a:tailEnd/>
          </a:ln>
          <a:effectLst/>
        </p:spPr>
        <p:txBody>
          <a:bodyPr>
            <a:spAutoFit/>
          </a:bodyPr>
          <a:lstStyle/>
          <a:p>
            <a:pPr fontAlgn="base">
              <a:spcBef>
                <a:spcPct val="50000"/>
              </a:spcBef>
              <a:spcAft>
                <a:spcPct val="0"/>
              </a:spcAft>
            </a:pPr>
            <a:r>
              <a:rPr lang="en-US">
                <a:solidFill>
                  <a:srgbClr val="FF0000"/>
                </a:solidFill>
                <a:latin typeface="Arial" charset="0"/>
              </a:rPr>
              <a:t>Golgi Apparatus</a:t>
            </a:r>
          </a:p>
        </p:txBody>
      </p:sp>
      <p:sp>
        <p:nvSpPr>
          <p:cNvPr id="24586" name="Line 10"/>
          <p:cNvSpPr>
            <a:spLocks noChangeShapeType="1"/>
          </p:cNvSpPr>
          <p:nvPr/>
        </p:nvSpPr>
        <p:spPr bwMode="auto">
          <a:xfrm flipH="1" flipV="1">
            <a:off x="2971800" y="2971800"/>
            <a:ext cx="609600" cy="152400"/>
          </a:xfrm>
          <a:prstGeom prst="line">
            <a:avLst/>
          </a:prstGeom>
          <a:noFill/>
          <a:ln w="38100">
            <a:solidFill>
              <a:srgbClr val="FF0000"/>
            </a:solidFill>
            <a:round/>
            <a:headEnd/>
            <a:tailEnd type="triangle" w="med" len="med"/>
          </a:ln>
          <a:effectLst/>
        </p:spPr>
        <p:txBody>
          <a:bodyPr/>
          <a:lstStyle/>
          <a:p>
            <a:endParaRPr lang="en-US"/>
          </a:p>
        </p:txBody>
      </p:sp>
      <p:pic>
        <p:nvPicPr>
          <p:cNvPr id="24588" name="Picture 12" descr="golgifigure1"/>
          <p:cNvPicPr>
            <a:picLocks noChangeAspect="1" noChangeArrowheads="1"/>
          </p:cNvPicPr>
          <p:nvPr/>
        </p:nvPicPr>
        <p:blipFill>
          <a:blip r:embed="rId3" cstate="print"/>
          <a:srcRect/>
          <a:stretch>
            <a:fillRect/>
          </a:stretch>
        </p:blipFill>
        <p:spPr bwMode="auto">
          <a:xfrm>
            <a:off x="4724400" y="1066800"/>
            <a:ext cx="3857625" cy="2978150"/>
          </a:xfrm>
          <a:prstGeom prst="rect">
            <a:avLst/>
          </a:prstGeom>
          <a:noFill/>
        </p:spPr>
      </p:pic>
      <p:pic>
        <p:nvPicPr>
          <p:cNvPr id="24589" name="Picture 13" descr="golgiapparatus"/>
          <p:cNvPicPr>
            <a:picLocks noChangeAspect="1" noChangeArrowheads="1"/>
          </p:cNvPicPr>
          <p:nvPr/>
        </p:nvPicPr>
        <p:blipFill>
          <a:blip r:embed="rId4" cstate="print"/>
          <a:srcRect/>
          <a:stretch>
            <a:fillRect/>
          </a:stretch>
        </p:blipFill>
        <p:spPr bwMode="auto">
          <a:xfrm>
            <a:off x="5619750" y="5819775"/>
            <a:ext cx="3524250" cy="1038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457200" y="0"/>
            <a:ext cx="8686800" cy="1143000"/>
          </a:xfrm>
          <a:prstGeom prst="rect">
            <a:avLst/>
          </a:prstGeom>
          <a:noFill/>
          <a:ln w="9525">
            <a:noFill/>
            <a:miter lim="800000"/>
            <a:headEnd/>
            <a:tailEnd/>
          </a:ln>
          <a:effectLst/>
        </p:spPr>
        <p:txBody>
          <a:bodyPr anchor="ctr"/>
          <a:lstStyle/>
          <a:p>
            <a:pPr fontAlgn="base">
              <a:spcBef>
                <a:spcPct val="0"/>
              </a:spcBef>
              <a:spcAft>
                <a:spcPct val="0"/>
              </a:spcAft>
            </a:pPr>
            <a:r>
              <a:rPr lang="en-US" sz="4000" dirty="0">
                <a:solidFill>
                  <a:schemeClr val="tx2"/>
                </a:solidFill>
                <a:latin typeface="Arial" charset="0"/>
              </a:rPr>
              <a:t>L</a:t>
            </a:r>
            <a:r>
              <a:rPr lang="en-US" sz="4000" dirty="0" smtClean="0">
                <a:solidFill>
                  <a:schemeClr val="tx2"/>
                </a:solidFill>
                <a:latin typeface="Arial" charset="0"/>
              </a:rPr>
              <a:t>) </a:t>
            </a:r>
            <a:r>
              <a:rPr lang="en-US" sz="4400" dirty="0">
                <a:solidFill>
                  <a:schemeClr val="tx2"/>
                </a:solidFill>
                <a:latin typeface="Arial" charset="0"/>
              </a:rPr>
              <a:t>Cytoskeleton   </a:t>
            </a:r>
          </a:p>
        </p:txBody>
      </p:sp>
      <p:sp>
        <p:nvSpPr>
          <p:cNvPr id="25605" name="Rectangle 5"/>
          <p:cNvSpPr>
            <a:spLocks noChangeArrowheads="1"/>
          </p:cNvSpPr>
          <p:nvPr/>
        </p:nvSpPr>
        <p:spPr bwMode="auto">
          <a:xfrm>
            <a:off x="0" y="6218238"/>
            <a:ext cx="9144000" cy="639762"/>
          </a:xfrm>
          <a:prstGeom prst="rect">
            <a:avLst/>
          </a:prstGeom>
          <a:solidFill>
            <a:srgbClr val="66CCFF"/>
          </a:solidFill>
          <a:ln w="9525">
            <a:noFill/>
            <a:miter lim="800000"/>
            <a:headEnd/>
            <a:tailEnd/>
          </a:ln>
          <a:effectLst/>
        </p:spPr>
        <p:txBody>
          <a:bodyPr/>
          <a:lstStyle/>
          <a:p>
            <a:pPr marL="342900" indent="-342900" fontAlgn="base">
              <a:spcBef>
                <a:spcPct val="20000"/>
              </a:spcBef>
              <a:spcAft>
                <a:spcPct val="0"/>
              </a:spcAft>
            </a:pPr>
            <a:r>
              <a:rPr lang="en-US" sz="2800" dirty="0">
                <a:latin typeface="Arial" charset="0"/>
              </a:rPr>
              <a:t>Analogy – Wood, cement, steel beams </a:t>
            </a:r>
          </a:p>
        </p:txBody>
      </p:sp>
      <p:sp>
        <p:nvSpPr>
          <p:cNvPr id="25606" name="Rectangle 6"/>
          <p:cNvSpPr>
            <a:spLocks noChangeArrowheads="1"/>
          </p:cNvSpPr>
          <p:nvPr/>
        </p:nvSpPr>
        <p:spPr bwMode="auto">
          <a:xfrm>
            <a:off x="457200" y="4267200"/>
            <a:ext cx="8001000" cy="1828800"/>
          </a:xfrm>
          <a:prstGeom prst="rect">
            <a:avLst/>
          </a:prstGeom>
          <a:noFill/>
          <a:ln w="9525">
            <a:noFill/>
            <a:miter lim="800000"/>
            <a:headEnd/>
            <a:tailEnd/>
          </a:ln>
          <a:effectLst/>
        </p:spPr>
        <p:txBody>
          <a:bodyPr/>
          <a:lstStyle/>
          <a:p>
            <a:pPr marL="533400" indent="-533400" fontAlgn="base">
              <a:spcBef>
                <a:spcPct val="20000"/>
              </a:spcBef>
              <a:spcAft>
                <a:spcPct val="0"/>
              </a:spcAft>
              <a:buFontTx/>
              <a:buAutoNum type="arabicPeriod"/>
            </a:pPr>
            <a:r>
              <a:rPr lang="en-US" sz="2800" dirty="0">
                <a:latin typeface="Arial" charset="0"/>
              </a:rPr>
              <a:t>Location: Floating in cytoplasm. </a:t>
            </a:r>
          </a:p>
          <a:p>
            <a:pPr marL="533400" indent="-533400" fontAlgn="base">
              <a:spcBef>
                <a:spcPct val="20000"/>
              </a:spcBef>
              <a:spcAft>
                <a:spcPct val="0"/>
              </a:spcAft>
              <a:buFontTx/>
              <a:buAutoNum type="arabicPeriod"/>
            </a:pPr>
            <a:r>
              <a:rPr lang="en-US" sz="2800" dirty="0">
                <a:latin typeface="Arial" charset="0"/>
              </a:rPr>
              <a:t>Function:  Provide support and structure for the cell. </a:t>
            </a:r>
          </a:p>
        </p:txBody>
      </p:sp>
      <p:pic>
        <p:nvPicPr>
          <p:cNvPr id="25607" name="Picture 7" descr="animalcell"/>
          <p:cNvPicPr>
            <a:picLocks noChangeAspect="1" noChangeArrowheads="1"/>
          </p:cNvPicPr>
          <p:nvPr/>
        </p:nvPicPr>
        <p:blipFill>
          <a:blip r:embed="rId2" cstate="print"/>
          <a:srcRect/>
          <a:stretch>
            <a:fillRect/>
          </a:stretch>
        </p:blipFill>
        <p:spPr bwMode="auto">
          <a:xfrm>
            <a:off x="609600" y="1066800"/>
            <a:ext cx="3705225" cy="2779713"/>
          </a:xfrm>
          <a:prstGeom prst="rect">
            <a:avLst/>
          </a:prstGeom>
          <a:noFill/>
        </p:spPr>
      </p:pic>
      <p:pic>
        <p:nvPicPr>
          <p:cNvPr id="25612" name="Picture 12" descr="00016767"/>
          <p:cNvPicPr>
            <a:picLocks noChangeAspect="1" noChangeArrowheads="1"/>
          </p:cNvPicPr>
          <p:nvPr/>
        </p:nvPicPr>
        <p:blipFill>
          <a:blip r:embed="rId3" cstate="print"/>
          <a:srcRect/>
          <a:stretch>
            <a:fillRect/>
          </a:stretch>
        </p:blipFill>
        <p:spPr bwMode="auto">
          <a:xfrm>
            <a:off x="4800600" y="866775"/>
            <a:ext cx="4038600" cy="2654300"/>
          </a:xfrm>
          <a:prstGeom prst="rect">
            <a:avLst/>
          </a:prstGeom>
          <a:noFill/>
        </p:spPr>
      </p:pic>
      <p:sp>
        <p:nvSpPr>
          <p:cNvPr id="25609" name="Text Box 9"/>
          <p:cNvSpPr txBox="1">
            <a:spLocks noChangeArrowheads="1"/>
          </p:cNvSpPr>
          <p:nvPr/>
        </p:nvSpPr>
        <p:spPr bwMode="auto">
          <a:xfrm>
            <a:off x="3352800" y="1447800"/>
            <a:ext cx="1828800" cy="366713"/>
          </a:xfrm>
          <a:prstGeom prst="rect">
            <a:avLst/>
          </a:prstGeom>
          <a:solidFill>
            <a:schemeClr val="bg1"/>
          </a:solidFill>
          <a:ln w="9525">
            <a:noFill/>
            <a:miter lim="800000"/>
            <a:headEnd/>
            <a:tailEnd/>
          </a:ln>
          <a:effectLst/>
        </p:spPr>
        <p:txBody>
          <a:bodyPr>
            <a:spAutoFit/>
          </a:bodyPr>
          <a:lstStyle/>
          <a:p>
            <a:pPr algn="r" fontAlgn="base">
              <a:spcBef>
                <a:spcPct val="50000"/>
              </a:spcBef>
              <a:spcAft>
                <a:spcPct val="0"/>
              </a:spcAft>
            </a:pPr>
            <a:r>
              <a:rPr lang="en-US">
                <a:solidFill>
                  <a:srgbClr val="FF0000"/>
                </a:solidFill>
                <a:latin typeface="Arial" charset="0"/>
              </a:rPr>
              <a:t>Microfilaments</a:t>
            </a:r>
          </a:p>
        </p:txBody>
      </p:sp>
      <p:sp>
        <p:nvSpPr>
          <p:cNvPr id="25611" name="Line 11"/>
          <p:cNvSpPr>
            <a:spLocks noChangeShapeType="1"/>
          </p:cNvSpPr>
          <p:nvPr/>
        </p:nvSpPr>
        <p:spPr bwMode="auto">
          <a:xfrm flipH="1">
            <a:off x="3200400" y="1676400"/>
            <a:ext cx="304800" cy="609600"/>
          </a:xfrm>
          <a:prstGeom prst="line">
            <a:avLst/>
          </a:prstGeom>
          <a:noFill/>
          <a:ln w="38100">
            <a:solidFill>
              <a:srgbClr val="FF0000"/>
            </a:solidFill>
            <a:round/>
            <a:headEnd/>
            <a:tailEnd type="triangle" w="med" len="med"/>
          </a:ln>
          <a:effectLst/>
        </p:spPr>
        <p:txBody>
          <a:bodyPr/>
          <a:lstStyle/>
          <a:p>
            <a:endParaRPr lang="en-US"/>
          </a:p>
        </p:txBody>
      </p:sp>
      <p:sp>
        <p:nvSpPr>
          <p:cNvPr id="25613" name="Line 13"/>
          <p:cNvSpPr>
            <a:spLocks noChangeShapeType="1"/>
          </p:cNvSpPr>
          <p:nvPr/>
        </p:nvSpPr>
        <p:spPr bwMode="auto">
          <a:xfrm>
            <a:off x="5105400" y="1752600"/>
            <a:ext cx="609600" cy="457200"/>
          </a:xfrm>
          <a:prstGeom prst="line">
            <a:avLst/>
          </a:prstGeom>
          <a:noFill/>
          <a:ln w="38100">
            <a:solidFill>
              <a:srgbClr val="FF0000"/>
            </a:solidFill>
            <a:round/>
            <a:headEnd/>
            <a:tailEnd type="triangle" w="med" len="med"/>
          </a:ln>
          <a:effectLst/>
        </p:spPr>
        <p:txBody>
          <a:bodyPr/>
          <a:lstStyle/>
          <a:p>
            <a:endParaRPr lang="en-US"/>
          </a:p>
        </p:txBody>
      </p:sp>
      <p:sp>
        <p:nvSpPr>
          <p:cNvPr id="25614" name="Line 14"/>
          <p:cNvSpPr>
            <a:spLocks noChangeShapeType="1"/>
          </p:cNvSpPr>
          <p:nvPr/>
        </p:nvSpPr>
        <p:spPr bwMode="auto">
          <a:xfrm flipV="1">
            <a:off x="5791200" y="2286000"/>
            <a:ext cx="609600" cy="990600"/>
          </a:xfrm>
          <a:prstGeom prst="line">
            <a:avLst/>
          </a:prstGeom>
          <a:noFill/>
          <a:ln w="38100">
            <a:solidFill>
              <a:srgbClr val="FF0000"/>
            </a:solidFill>
            <a:round/>
            <a:headEnd/>
            <a:tailEnd type="triangle" w="med" len="med"/>
          </a:ln>
          <a:effectLst/>
        </p:spPr>
        <p:txBody>
          <a:bodyPr/>
          <a:lstStyle/>
          <a:p>
            <a:endParaRPr lang="en-US"/>
          </a:p>
        </p:txBody>
      </p:sp>
      <p:sp>
        <p:nvSpPr>
          <p:cNvPr id="25615" name="Text Box 15"/>
          <p:cNvSpPr txBox="1">
            <a:spLocks noChangeArrowheads="1"/>
          </p:cNvSpPr>
          <p:nvPr/>
        </p:nvSpPr>
        <p:spPr bwMode="auto">
          <a:xfrm>
            <a:off x="3962400" y="3048000"/>
            <a:ext cx="1828800" cy="366713"/>
          </a:xfrm>
          <a:prstGeom prst="rect">
            <a:avLst/>
          </a:prstGeom>
          <a:solidFill>
            <a:schemeClr val="bg1"/>
          </a:solidFill>
          <a:ln w="9525">
            <a:noFill/>
            <a:miter lim="800000"/>
            <a:headEnd/>
            <a:tailEnd/>
          </a:ln>
          <a:effectLst/>
        </p:spPr>
        <p:txBody>
          <a:bodyPr>
            <a:spAutoFit/>
          </a:bodyPr>
          <a:lstStyle/>
          <a:p>
            <a:pPr algn="r" fontAlgn="base">
              <a:spcBef>
                <a:spcPct val="50000"/>
              </a:spcBef>
              <a:spcAft>
                <a:spcPct val="0"/>
              </a:spcAft>
            </a:pPr>
            <a:r>
              <a:rPr lang="en-US">
                <a:solidFill>
                  <a:srgbClr val="FF0000"/>
                </a:solidFill>
                <a:latin typeface="Arial" charset="0"/>
              </a:rPr>
              <a:t>Microtubules</a:t>
            </a:r>
          </a:p>
        </p:txBody>
      </p:sp>
      <p:pic>
        <p:nvPicPr>
          <p:cNvPr id="25616" name="Picture 16" descr="microfilaments&amp;tubules"/>
          <p:cNvPicPr>
            <a:picLocks noChangeAspect="1" noChangeArrowheads="1"/>
          </p:cNvPicPr>
          <p:nvPr/>
        </p:nvPicPr>
        <p:blipFill>
          <a:blip r:embed="rId4" cstate="print"/>
          <a:srcRect/>
          <a:stretch>
            <a:fillRect/>
          </a:stretch>
        </p:blipFill>
        <p:spPr bwMode="auto">
          <a:xfrm>
            <a:off x="5486400" y="5334000"/>
            <a:ext cx="3486150" cy="1047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457200" y="0"/>
            <a:ext cx="8686800" cy="1143000"/>
          </a:xfrm>
          <a:prstGeom prst="rect">
            <a:avLst/>
          </a:prstGeom>
          <a:noFill/>
          <a:ln w="9525">
            <a:noFill/>
            <a:miter lim="800000"/>
            <a:headEnd/>
            <a:tailEnd/>
          </a:ln>
          <a:effectLst/>
        </p:spPr>
        <p:txBody>
          <a:bodyPr anchor="ctr"/>
          <a:lstStyle/>
          <a:p>
            <a:pPr fontAlgn="base">
              <a:spcBef>
                <a:spcPct val="0"/>
              </a:spcBef>
              <a:spcAft>
                <a:spcPct val="0"/>
              </a:spcAft>
            </a:pPr>
            <a:r>
              <a:rPr lang="en-US" sz="4000" dirty="0">
                <a:solidFill>
                  <a:schemeClr val="tx2"/>
                </a:solidFill>
                <a:latin typeface="Arial" charset="0"/>
              </a:rPr>
              <a:t>M</a:t>
            </a:r>
            <a:r>
              <a:rPr lang="en-US" sz="4000" dirty="0" smtClean="0">
                <a:solidFill>
                  <a:schemeClr val="tx2"/>
                </a:solidFill>
                <a:latin typeface="Arial" charset="0"/>
              </a:rPr>
              <a:t>) </a:t>
            </a:r>
            <a:r>
              <a:rPr lang="en-US" sz="4400" dirty="0">
                <a:solidFill>
                  <a:schemeClr val="tx2"/>
                </a:solidFill>
                <a:latin typeface="Arial" charset="0"/>
              </a:rPr>
              <a:t>Centrioles   </a:t>
            </a:r>
          </a:p>
        </p:txBody>
      </p:sp>
      <p:sp>
        <p:nvSpPr>
          <p:cNvPr id="26629" name="Rectangle 5"/>
          <p:cNvSpPr>
            <a:spLocks noChangeArrowheads="1"/>
          </p:cNvSpPr>
          <p:nvPr/>
        </p:nvSpPr>
        <p:spPr bwMode="auto">
          <a:xfrm>
            <a:off x="0" y="6218238"/>
            <a:ext cx="9144000" cy="639762"/>
          </a:xfrm>
          <a:prstGeom prst="rect">
            <a:avLst/>
          </a:prstGeom>
          <a:solidFill>
            <a:srgbClr val="66CCFF"/>
          </a:solidFill>
          <a:ln w="9525">
            <a:noFill/>
            <a:miter lim="800000"/>
            <a:headEnd/>
            <a:tailEnd/>
          </a:ln>
          <a:effectLst/>
        </p:spPr>
        <p:txBody>
          <a:bodyPr/>
          <a:lstStyle/>
          <a:p>
            <a:pPr marL="342900" indent="-342900" fontAlgn="base">
              <a:spcBef>
                <a:spcPct val="20000"/>
              </a:spcBef>
              <a:spcAft>
                <a:spcPct val="0"/>
              </a:spcAft>
            </a:pPr>
            <a:r>
              <a:rPr lang="en-US" sz="2800" dirty="0">
                <a:latin typeface="Arial" charset="0"/>
              </a:rPr>
              <a:t>Analogy – Rocklin High School vs. Whitney High School</a:t>
            </a:r>
          </a:p>
        </p:txBody>
      </p:sp>
      <p:sp>
        <p:nvSpPr>
          <p:cNvPr id="26630" name="Rectangle 6"/>
          <p:cNvSpPr>
            <a:spLocks noChangeArrowheads="1"/>
          </p:cNvSpPr>
          <p:nvPr/>
        </p:nvSpPr>
        <p:spPr bwMode="auto">
          <a:xfrm>
            <a:off x="533400" y="4495800"/>
            <a:ext cx="8001000" cy="1828800"/>
          </a:xfrm>
          <a:prstGeom prst="rect">
            <a:avLst/>
          </a:prstGeom>
          <a:noFill/>
          <a:ln w="9525">
            <a:noFill/>
            <a:miter lim="800000"/>
            <a:headEnd/>
            <a:tailEnd/>
          </a:ln>
          <a:effectLst/>
        </p:spPr>
        <p:txBody>
          <a:bodyPr/>
          <a:lstStyle/>
          <a:p>
            <a:pPr marL="533400" indent="-533400" fontAlgn="base">
              <a:spcBef>
                <a:spcPct val="20000"/>
              </a:spcBef>
              <a:spcAft>
                <a:spcPct val="0"/>
              </a:spcAft>
              <a:buFontTx/>
              <a:buAutoNum type="arabicPeriod"/>
            </a:pPr>
            <a:r>
              <a:rPr lang="en-US" sz="2800" dirty="0">
                <a:latin typeface="Arial" charset="0"/>
              </a:rPr>
              <a:t>Location: Floating in cytoplasm. </a:t>
            </a:r>
          </a:p>
          <a:p>
            <a:pPr marL="533400" indent="-533400" fontAlgn="base">
              <a:spcBef>
                <a:spcPct val="20000"/>
              </a:spcBef>
              <a:spcAft>
                <a:spcPct val="0"/>
              </a:spcAft>
              <a:buFontTx/>
              <a:buAutoNum type="arabicPeriod"/>
            </a:pPr>
            <a:r>
              <a:rPr lang="en-US" sz="2800" dirty="0">
                <a:latin typeface="Arial" charset="0"/>
              </a:rPr>
              <a:t>Function:  microtubules that help divide the cell during cell division.  </a:t>
            </a:r>
            <a:endParaRPr lang="en-US" sz="3200" dirty="0">
              <a:latin typeface="Arial" charset="0"/>
            </a:endParaRPr>
          </a:p>
        </p:txBody>
      </p:sp>
      <p:pic>
        <p:nvPicPr>
          <p:cNvPr id="26631" name="Picture 7" descr="animalcell"/>
          <p:cNvPicPr>
            <a:picLocks noChangeAspect="1" noChangeArrowheads="1"/>
          </p:cNvPicPr>
          <p:nvPr/>
        </p:nvPicPr>
        <p:blipFill>
          <a:blip r:embed="rId2" cstate="print"/>
          <a:srcRect/>
          <a:stretch>
            <a:fillRect/>
          </a:stretch>
        </p:blipFill>
        <p:spPr bwMode="auto">
          <a:xfrm>
            <a:off x="609600" y="1066800"/>
            <a:ext cx="3705225" cy="2779713"/>
          </a:xfrm>
          <a:prstGeom prst="rect">
            <a:avLst/>
          </a:prstGeom>
          <a:noFill/>
        </p:spPr>
      </p:pic>
      <p:sp>
        <p:nvSpPr>
          <p:cNvPr id="26633" name="Text Box 9"/>
          <p:cNvSpPr txBox="1">
            <a:spLocks noChangeArrowheads="1"/>
          </p:cNvSpPr>
          <p:nvPr/>
        </p:nvSpPr>
        <p:spPr bwMode="auto">
          <a:xfrm>
            <a:off x="3352800" y="1143000"/>
            <a:ext cx="1828800" cy="366713"/>
          </a:xfrm>
          <a:prstGeom prst="rect">
            <a:avLst/>
          </a:prstGeom>
          <a:solidFill>
            <a:schemeClr val="bg1"/>
          </a:solidFill>
          <a:ln w="9525">
            <a:noFill/>
            <a:miter lim="800000"/>
            <a:headEnd/>
            <a:tailEnd/>
          </a:ln>
          <a:effectLst/>
        </p:spPr>
        <p:txBody>
          <a:bodyPr>
            <a:spAutoFit/>
          </a:bodyPr>
          <a:lstStyle/>
          <a:p>
            <a:pPr fontAlgn="base">
              <a:spcBef>
                <a:spcPct val="50000"/>
              </a:spcBef>
              <a:spcAft>
                <a:spcPct val="0"/>
              </a:spcAft>
            </a:pPr>
            <a:r>
              <a:rPr lang="en-US">
                <a:solidFill>
                  <a:srgbClr val="FF0000"/>
                </a:solidFill>
                <a:latin typeface="Arial" charset="0"/>
              </a:rPr>
              <a:t>Centrioles</a:t>
            </a:r>
          </a:p>
        </p:txBody>
      </p:sp>
      <p:sp>
        <p:nvSpPr>
          <p:cNvPr id="26634" name="Line 10"/>
          <p:cNvSpPr>
            <a:spLocks noChangeShapeType="1"/>
          </p:cNvSpPr>
          <p:nvPr/>
        </p:nvSpPr>
        <p:spPr bwMode="auto">
          <a:xfrm flipH="1">
            <a:off x="2971800" y="1447800"/>
            <a:ext cx="381000" cy="304800"/>
          </a:xfrm>
          <a:prstGeom prst="line">
            <a:avLst/>
          </a:prstGeom>
          <a:noFill/>
          <a:ln w="38100">
            <a:solidFill>
              <a:srgbClr val="FF0000"/>
            </a:solidFill>
            <a:round/>
            <a:headEnd/>
            <a:tailEnd type="triangle" w="med" len="med"/>
          </a:ln>
          <a:effectLst/>
        </p:spPr>
        <p:txBody>
          <a:bodyPr/>
          <a:lstStyle/>
          <a:p>
            <a:endParaRPr lang="en-US"/>
          </a:p>
        </p:txBody>
      </p:sp>
      <p:sp>
        <p:nvSpPr>
          <p:cNvPr id="26635" name="Line 11"/>
          <p:cNvSpPr>
            <a:spLocks noChangeShapeType="1"/>
          </p:cNvSpPr>
          <p:nvPr/>
        </p:nvSpPr>
        <p:spPr bwMode="auto">
          <a:xfrm flipH="1">
            <a:off x="2819400" y="1524000"/>
            <a:ext cx="457200" cy="152400"/>
          </a:xfrm>
          <a:prstGeom prst="line">
            <a:avLst/>
          </a:prstGeom>
          <a:noFill/>
          <a:ln w="38100">
            <a:solidFill>
              <a:srgbClr val="FF0000"/>
            </a:solidFill>
            <a:round/>
            <a:headEnd/>
            <a:tailEnd type="triangle" w="med" len="med"/>
          </a:ln>
          <a:effectLst/>
        </p:spPr>
        <p:txBody>
          <a:bodyPr/>
          <a:lstStyle/>
          <a:p>
            <a:endParaRPr lang="en-US"/>
          </a:p>
        </p:txBody>
      </p:sp>
      <p:pic>
        <p:nvPicPr>
          <p:cNvPr id="26636" name="Picture 12" descr="centriolesfigure1"/>
          <p:cNvPicPr>
            <a:picLocks noChangeAspect="1" noChangeArrowheads="1"/>
          </p:cNvPicPr>
          <p:nvPr/>
        </p:nvPicPr>
        <p:blipFill>
          <a:blip r:embed="rId3" cstate="print"/>
          <a:srcRect/>
          <a:stretch>
            <a:fillRect/>
          </a:stretch>
        </p:blipFill>
        <p:spPr bwMode="auto">
          <a:xfrm>
            <a:off x="4953000" y="1885950"/>
            <a:ext cx="3000375" cy="2457450"/>
          </a:xfrm>
          <a:prstGeom prst="rect">
            <a:avLst/>
          </a:prstGeom>
          <a:noFill/>
        </p:spPr>
      </p:pic>
      <p:pic>
        <p:nvPicPr>
          <p:cNvPr id="26637" name="Picture 13" descr="centrioles"/>
          <p:cNvPicPr>
            <a:picLocks noChangeAspect="1" noChangeArrowheads="1"/>
          </p:cNvPicPr>
          <p:nvPr/>
        </p:nvPicPr>
        <p:blipFill>
          <a:blip r:embed="rId4" cstate="print"/>
          <a:srcRect/>
          <a:stretch>
            <a:fillRect/>
          </a:stretch>
        </p:blipFill>
        <p:spPr bwMode="auto">
          <a:xfrm>
            <a:off x="5486400" y="400050"/>
            <a:ext cx="3524250" cy="1047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pic>
        <p:nvPicPr>
          <p:cNvPr id="28686" name="Picture 14" descr="chloroplast"/>
          <p:cNvPicPr>
            <a:picLocks noChangeAspect="1" noChangeArrowheads="1"/>
          </p:cNvPicPr>
          <p:nvPr/>
        </p:nvPicPr>
        <p:blipFill>
          <a:blip r:embed="rId2" cstate="print"/>
          <a:srcRect/>
          <a:stretch>
            <a:fillRect/>
          </a:stretch>
        </p:blipFill>
        <p:spPr bwMode="auto">
          <a:xfrm>
            <a:off x="4724400" y="990600"/>
            <a:ext cx="4114800" cy="3086100"/>
          </a:xfrm>
          <a:prstGeom prst="rect">
            <a:avLst/>
          </a:prstGeom>
          <a:noFill/>
        </p:spPr>
      </p:pic>
      <p:pic>
        <p:nvPicPr>
          <p:cNvPr id="28684" name="Picture 12" descr="plant%20cell72-1"/>
          <p:cNvPicPr>
            <a:picLocks noChangeAspect="1" noChangeArrowheads="1"/>
          </p:cNvPicPr>
          <p:nvPr/>
        </p:nvPicPr>
        <p:blipFill>
          <a:blip r:embed="rId3" cstate="print"/>
          <a:srcRect/>
          <a:stretch>
            <a:fillRect/>
          </a:stretch>
        </p:blipFill>
        <p:spPr bwMode="auto">
          <a:xfrm>
            <a:off x="838200" y="1066800"/>
            <a:ext cx="3429000" cy="3200400"/>
          </a:xfrm>
          <a:prstGeom prst="rect">
            <a:avLst/>
          </a:prstGeom>
          <a:noFill/>
        </p:spPr>
      </p:pic>
      <p:sp>
        <p:nvSpPr>
          <p:cNvPr id="28676" name="Rectangle 4"/>
          <p:cNvSpPr>
            <a:spLocks noChangeArrowheads="1"/>
          </p:cNvSpPr>
          <p:nvPr/>
        </p:nvSpPr>
        <p:spPr bwMode="auto">
          <a:xfrm>
            <a:off x="457200" y="0"/>
            <a:ext cx="8686800" cy="1143000"/>
          </a:xfrm>
          <a:prstGeom prst="rect">
            <a:avLst/>
          </a:prstGeom>
          <a:noFill/>
          <a:ln w="9525">
            <a:noFill/>
            <a:miter lim="800000"/>
            <a:headEnd/>
            <a:tailEnd/>
          </a:ln>
          <a:effectLst/>
        </p:spPr>
        <p:txBody>
          <a:bodyPr anchor="ctr"/>
          <a:lstStyle/>
          <a:p>
            <a:pPr fontAlgn="base">
              <a:spcBef>
                <a:spcPct val="0"/>
              </a:spcBef>
              <a:spcAft>
                <a:spcPct val="0"/>
              </a:spcAft>
            </a:pPr>
            <a:r>
              <a:rPr lang="en-US" sz="4000" dirty="0">
                <a:solidFill>
                  <a:schemeClr val="tx2"/>
                </a:solidFill>
                <a:latin typeface="Arial" charset="0"/>
              </a:rPr>
              <a:t>N</a:t>
            </a:r>
            <a:r>
              <a:rPr lang="en-US" sz="4000" dirty="0" smtClean="0">
                <a:solidFill>
                  <a:schemeClr val="tx2"/>
                </a:solidFill>
                <a:latin typeface="Arial" charset="0"/>
              </a:rPr>
              <a:t>) </a:t>
            </a:r>
            <a:r>
              <a:rPr lang="en-US" sz="4400" dirty="0">
                <a:solidFill>
                  <a:schemeClr val="tx2"/>
                </a:solidFill>
                <a:latin typeface="Arial" charset="0"/>
              </a:rPr>
              <a:t>Chloroplasts (Plants only)   </a:t>
            </a:r>
          </a:p>
        </p:txBody>
      </p:sp>
      <p:sp>
        <p:nvSpPr>
          <p:cNvPr id="28677" name="Rectangle 5"/>
          <p:cNvSpPr>
            <a:spLocks noChangeArrowheads="1"/>
          </p:cNvSpPr>
          <p:nvPr/>
        </p:nvSpPr>
        <p:spPr bwMode="auto">
          <a:xfrm>
            <a:off x="0" y="6218238"/>
            <a:ext cx="9144000" cy="639762"/>
          </a:xfrm>
          <a:prstGeom prst="rect">
            <a:avLst/>
          </a:prstGeom>
          <a:solidFill>
            <a:srgbClr val="66CCFF"/>
          </a:solidFill>
          <a:ln w="9525">
            <a:noFill/>
            <a:miter lim="800000"/>
            <a:headEnd/>
            <a:tailEnd/>
          </a:ln>
          <a:effectLst/>
        </p:spPr>
        <p:txBody>
          <a:bodyPr/>
          <a:lstStyle/>
          <a:p>
            <a:pPr marL="342900" indent="-342900" fontAlgn="base">
              <a:spcBef>
                <a:spcPct val="20000"/>
              </a:spcBef>
              <a:spcAft>
                <a:spcPct val="0"/>
              </a:spcAft>
            </a:pPr>
            <a:r>
              <a:rPr lang="en-US" sz="2800" dirty="0">
                <a:latin typeface="Arial" charset="0"/>
              </a:rPr>
              <a:t>Analogy – Solar </a:t>
            </a:r>
            <a:r>
              <a:rPr lang="en-US" sz="2800" dirty="0" smtClean="0">
                <a:latin typeface="Arial" charset="0"/>
              </a:rPr>
              <a:t>Powered Bakery</a:t>
            </a:r>
            <a:endParaRPr lang="en-US" sz="2800" dirty="0">
              <a:latin typeface="Arial" charset="0"/>
            </a:endParaRPr>
          </a:p>
        </p:txBody>
      </p:sp>
      <p:sp>
        <p:nvSpPr>
          <p:cNvPr id="28678" name="Rectangle 6"/>
          <p:cNvSpPr>
            <a:spLocks noChangeArrowheads="1"/>
          </p:cNvSpPr>
          <p:nvPr/>
        </p:nvSpPr>
        <p:spPr bwMode="auto">
          <a:xfrm>
            <a:off x="381000" y="4495800"/>
            <a:ext cx="8305800" cy="1828800"/>
          </a:xfrm>
          <a:prstGeom prst="rect">
            <a:avLst/>
          </a:prstGeom>
          <a:noFill/>
          <a:ln w="9525">
            <a:noFill/>
            <a:miter lim="800000"/>
            <a:headEnd/>
            <a:tailEnd/>
          </a:ln>
          <a:effectLst/>
        </p:spPr>
        <p:txBody>
          <a:bodyPr/>
          <a:lstStyle/>
          <a:p>
            <a:pPr marL="533400" indent="-533400" fontAlgn="base">
              <a:spcBef>
                <a:spcPct val="20000"/>
              </a:spcBef>
              <a:spcAft>
                <a:spcPct val="0"/>
              </a:spcAft>
              <a:buFontTx/>
              <a:buAutoNum type="arabicPeriod"/>
            </a:pPr>
            <a:r>
              <a:rPr lang="en-US" sz="2800" dirty="0">
                <a:latin typeface="Arial" charset="0"/>
              </a:rPr>
              <a:t>Location: Floating in cytoplasm </a:t>
            </a:r>
          </a:p>
          <a:p>
            <a:pPr marL="533400" indent="-533400" fontAlgn="base">
              <a:spcBef>
                <a:spcPct val="20000"/>
              </a:spcBef>
              <a:spcAft>
                <a:spcPct val="0"/>
              </a:spcAft>
              <a:buFontTx/>
              <a:buAutoNum type="arabicPeriod"/>
            </a:pPr>
            <a:r>
              <a:rPr lang="en-US" sz="2800" dirty="0">
                <a:latin typeface="Arial" charset="0"/>
              </a:rPr>
              <a:t>Function:  site of photosynthesis (converting sun and CO</a:t>
            </a:r>
            <a:r>
              <a:rPr lang="en-US" sz="2800" baseline="-25000" dirty="0">
                <a:latin typeface="Arial" charset="0"/>
              </a:rPr>
              <a:t>2</a:t>
            </a:r>
            <a:r>
              <a:rPr lang="en-US" sz="2800" dirty="0">
                <a:latin typeface="Arial" charset="0"/>
              </a:rPr>
              <a:t> into sugar). </a:t>
            </a:r>
          </a:p>
        </p:txBody>
      </p:sp>
      <p:sp>
        <p:nvSpPr>
          <p:cNvPr id="28681" name="Text Box 9"/>
          <p:cNvSpPr txBox="1">
            <a:spLocks noChangeArrowheads="1"/>
          </p:cNvSpPr>
          <p:nvPr/>
        </p:nvSpPr>
        <p:spPr bwMode="auto">
          <a:xfrm>
            <a:off x="3429000" y="1371600"/>
            <a:ext cx="1828800" cy="366713"/>
          </a:xfrm>
          <a:prstGeom prst="rect">
            <a:avLst/>
          </a:prstGeom>
          <a:solidFill>
            <a:schemeClr val="bg1"/>
          </a:solidFill>
          <a:ln w="9525">
            <a:noFill/>
            <a:miter lim="800000"/>
            <a:headEnd/>
            <a:tailEnd/>
          </a:ln>
          <a:effectLst/>
        </p:spPr>
        <p:txBody>
          <a:bodyPr>
            <a:spAutoFit/>
          </a:bodyPr>
          <a:lstStyle/>
          <a:p>
            <a:pPr fontAlgn="base">
              <a:spcBef>
                <a:spcPct val="50000"/>
              </a:spcBef>
              <a:spcAft>
                <a:spcPct val="0"/>
              </a:spcAft>
            </a:pPr>
            <a:r>
              <a:rPr lang="en-US">
                <a:solidFill>
                  <a:srgbClr val="FF0000"/>
                </a:solidFill>
                <a:latin typeface="Arial" charset="0"/>
              </a:rPr>
              <a:t>Chloroplasts</a:t>
            </a:r>
          </a:p>
        </p:txBody>
      </p:sp>
      <p:sp>
        <p:nvSpPr>
          <p:cNvPr id="28682" name="Line 10"/>
          <p:cNvSpPr>
            <a:spLocks noChangeShapeType="1"/>
          </p:cNvSpPr>
          <p:nvPr/>
        </p:nvSpPr>
        <p:spPr bwMode="auto">
          <a:xfrm flipH="1">
            <a:off x="3124200" y="1676400"/>
            <a:ext cx="381000" cy="304800"/>
          </a:xfrm>
          <a:prstGeom prst="line">
            <a:avLst/>
          </a:prstGeom>
          <a:noFill/>
          <a:ln w="38100">
            <a:solidFill>
              <a:srgbClr val="FF0000"/>
            </a:solidFill>
            <a:round/>
            <a:headEnd/>
            <a:tailEnd type="triangle" w="med" len="med"/>
          </a:ln>
          <a:effectLst/>
        </p:spPr>
        <p:txBody>
          <a:bodyPr/>
          <a:lstStyle/>
          <a:p>
            <a:endParaRPr lang="en-US"/>
          </a:p>
        </p:txBody>
      </p:sp>
      <p:sp>
        <p:nvSpPr>
          <p:cNvPr id="28685" name="Line 13"/>
          <p:cNvSpPr>
            <a:spLocks noChangeShapeType="1"/>
          </p:cNvSpPr>
          <p:nvPr/>
        </p:nvSpPr>
        <p:spPr bwMode="auto">
          <a:xfrm>
            <a:off x="3505200" y="1676400"/>
            <a:ext cx="152400" cy="609600"/>
          </a:xfrm>
          <a:prstGeom prst="line">
            <a:avLst/>
          </a:prstGeom>
          <a:noFill/>
          <a:ln w="38100">
            <a:solidFill>
              <a:srgbClr val="FF0000"/>
            </a:solidFill>
            <a:round/>
            <a:headEnd/>
            <a:tailEnd type="triangle" w="med" len="med"/>
          </a:ln>
          <a:effectLst/>
        </p:spPr>
        <p:txBody>
          <a:bodyPr/>
          <a:lstStyle/>
          <a:p>
            <a:endParaRPr lang="en-US"/>
          </a:p>
        </p:txBody>
      </p:sp>
      <p:pic>
        <p:nvPicPr>
          <p:cNvPr id="28687" name="Picture 15" descr="chloroplasts"/>
          <p:cNvPicPr>
            <a:picLocks noChangeAspect="1" noChangeArrowheads="1"/>
          </p:cNvPicPr>
          <p:nvPr/>
        </p:nvPicPr>
        <p:blipFill>
          <a:blip r:embed="rId4" cstate="print"/>
          <a:srcRect/>
          <a:stretch>
            <a:fillRect/>
          </a:stretch>
        </p:blipFill>
        <p:spPr bwMode="auto">
          <a:xfrm>
            <a:off x="5619750" y="5810250"/>
            <a:ext cx="3524250" cy="1047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pic>
        <p:nvPicPr>
          <p:cNvPr id="29707" name="Picture 11" descr="plant%20cell72-1"/>
          <p:cNvPicPr>
            <a:picLocks noChangeAspect="1" noChangeArrowheads="1"/>
          </p:cNvPicPr>
          <p:nvPr/>
        </p:nvPicPr>
        <p:blipFill>
          <a:blip r:embed="rId2" cstate="print"/>
          <a:srcRect/>
          <a:stretch>
            <a:fillRect/>
          </a:stretch>
        </p:blipFill>
        <p:spPr bwMode="auto">
          <a:xfrm>
            <a:off x="838200" y="1066800"/>
            <a:ext cx="3429000" cy="3200400"/>
          </a:xfrm>
          <a:prstGeom prst="rect">
            <a:avLst/>
          </a:prstGeom>
          <a:noFill/>
        </p:spPr>
      </p:pic>
      <p:sp>
        <p:nvSpPr>
          <p:cNvPr id="29700" name="Rectangle 4"/>
          <p:cNvSpPr>
            <a:spLocks noChangeArrowheads="1"/>
          </p:cNvSpPr>
          <p:nvPr/>
        </p:nvSpPr>
        <p:spPr bwMode="auto">
          <a:xfrm>
            <a:off x="457200" y="0"/>
            <a:ext cx="8686800" cy="1143000"/>
          </a:xfrm>
          <a:prstGeom prst="rect">
            <a:avLst/>
          </a:prstGeom>
          <a:noFill/>
          <a:ln w="9525">
            <a:noFill/>
            <a:miter lim="800000"/>
            <a:headEnd/>
            <a:tailEnd/>
          </a:ln>
          <a:effectLst/>
        </p:spPr>
        <p:txBody>
          <a:bodyPr anchor="ctr"/>
          <a:lstStyle/>
          <a:p>
            <a:pPr fontAlgn="base">
              <a:spcBef>
                <a:spcPct val="0"/>
              </a:spcBef>
              <a:spcAft>
                <a:spcPct val="0"/>
              </a:spcAft>
            </a:pPr>
            <a:r>
              <a:rPr lang="en-US" sz="4000" dirty="0">
                <a:solidFill>
                  <a:schemeClr val="tx2"/>
                </a:solidFill>
                <a:latin typeface="Arial" charset="0"/>
              </a:rPr>
              <a:t>O</a:t>
            </a:r>
            <a:r>
              <a:rPr lang="en-US" sz="4000" dirty="0" smtClean="0">
                <a:solidFill>
                  <a:schemeClr val="tx2"/>
                </a:solidFill>
                <a:latin typeface="Arial" charset="0"/>
              </a:rPr>
              <a:t>) </a:t>
            </a:r>
            <a:r>
              <a:rPr lang="en-US" sz="4400" dirty="0">
                <a:solidFill>
                  <a:schemeClr val="tx2"/>
                </a:solidFill>
                <a:latin typeface="Arial" charset="0"/>
              </a:rPr>
              <a:t>Cell Wall (Plant cells only)</a:t>
            </a:r>
          </a:p>
        </p:txBody>
      </p:sp>
      <p:sp>
        <p:nvSpPr>
          <p:cNvPr id="29701" name="Rectangle 5"/>
          <p:cNvSpPr>
            <a:spLocks noChangeArrowheads="1"/>
          </p:cNvSpPr>
          <p:nvPr/>
        </p:nvSpPr>
        <p:spPr bwMode="auto">
          <a:xfrm>
            <a:off x="0" y="6218238"/>
            <a:ext cx="9144000" cy="639762"/>
          </a:xfrm>
          <a:prstGeom prst="rect">
            <a:avLst/>
          </a:prstGeom>
          <a:solidFill>
            <a:srgbClr val="66CCFF"/>
          </a:solidFill>
          <a:ln w="9525">
            <a:noFill/>
            <a:miter lim="800000"/>
            <a:headEnd/>
            <a:tailEnd/>
          </a:ln>
          <a:effectLst/>
        </p:spPr>
        <p:txBody>
          <a:bodyPr/>
          <a:lstStyle/>
          <a:p>
            <a:pPr marL="342900" indent="-342900" fontAlgn="base">
              <a:spcBef>
                <a:spcPct val="20000"/>
              </a:spcBef>
              <a:spcAft>
                <a:spcPct val="0"/>
              </a:spcAft>
            </a:pPr>
            <a:r>
              <a:rPr lang="en-US" sz="2800" dirty="0">
                <a:latin typeface="Arial" charset="0"/>
              </a:rPr>
              <a:t>Analogy </a:t>
            </a:r>
            <a:r>
              <a:rPr lang="en-US" sz="2800" dirty="0" smtClean="0">
                <a:latin typeface="Arial" charset="0"/>
              </a:rPr>
              <a:t>– rock </a:t>
            </a:r>
            <a:r>
              <a:rPr lang="en-US" sz="2800" dirty="0">
                <a:latin typeface="Arial" charset="0"/>
              </a:rPr>
              <a:t>wall </a:t>
            </a:r>
          </a:p>
        </p:txBody>
      </p:sp>
      <p:sp>
        <p:nvSpPr>
          <p:cNvPr id="29702" name="Rectangle 6"/>
          <p:cNvSpPr>
            <a:spLocks noChangeArrowheads="1"/>
          </p:cNvSpPr>
          <p:nvPr/>
        </p:nvSpPr>
        <p:spPr bwMode="auto">
          <a:xfrm>
            <a:off x="152400" y="4343400"/>
            <a:ext cx="8763000" cy="1828800"/>
          </a:xfrm>
          <a:prstGeom prst="rect">
            <a:avLst/>
          </a:prstGeom>
          <a:noFill/>
          <a:ln w="9525">
            <a:noFill/>
            <a:miter lim="800000"/>
            <a:headEnd/>
            <a:tailEnd/>
          </a:ln>
          <a:effectLst/>
        </p:spPr>
        <p:txBody>
          <a:bodyPr/>
          <a:lstStyle/>
          <a:p>
            <a:pPr marL="533400" indent="-533400" fontAlgn="base">
              <a:spcBef>
                <a:spcPct val="20000"/>
              </a:spcBef>
              <a:spcAft>
                <a:spcPct val="0"/>
              </a:spcAft>
              <a:buFontTx/>
              <a:buAutoNum type="arabicPeriod"/>
            </a:pPr>
            <a:r>
              <a:rPr lang="en-US" sz="2800" dirty="0">
                <a:latin typeface="Arial" charset="0"/>
              </a:rPr>
              <a:t>Location: Surrounding cell </a:t>
            </a:r>
          </a:p>
          <a:p>
            <a:pPr marL="533400" indent="-533400" fontAlgn="base">
              <a:spcBef>
                <a:spcPct val="20000"/>
              </a:spcBef>
              <a:spcAft>
                <a:spcPct val="0"/>
              </a:spcAft>
              <a:buFontTx/>
              <a:buAutoNum type="arabicPeriod"/>
            </a:pPr>
            <a:r>
              <a:rPr lang="en-US" sz="2800" dirty="0">
                <a:latin typeface="Arial" charset="0"/>
              </a:rPr>
              <a:t>Function:  Provides support for the </a:t>
            </a:r>
            <a:r>
              <a:rPr lang="en-US" sz="2800" dirty="0" smtClean="0">
                <a:latin typeface="Arial" charset="0"/>
              </a:rPr>
              <a:t>cell</a:t>
            </a:r>
          </a:p>
          <a:p>
            <a:pPr marL="1447800" lvl="2" indent="-533400" fontAlgn="base">
              <a:spcBef>
                <a:spcPct val="20000"/>
              </a:spcBef>
              <a:spcAft>
                <a:spcPct val="0"/>
              </a:spcAft>
              <a:buFont typeface="+mj-lt"/>
              <a:buAutoNum type="alphaLcPeriod"/>
            </a:pPr>
            <a:r>
              <a:rPr lang="en-US" sz="2800" dirty="0" smtClean="0">
                <a:latin typeface="Arial" charset="0"/>
              </a:rPr>
              <a:t>Made </a:t>
            </a:r>
            <a:r>
              <a:rPr lang="en-US" sz="2800" dirty="0">
                <a:latin typeface="Arial" charset="0"/>
              </a:rPr>
              <a:t>of cellulose</a:t>
            </a:r>
          </a:p>
        </p:txBody>
      </p:sp>
      <p:sp>
        <p:nvSpPr>
          <p:cNvPr id="29705" name="Text Box 9"/>
          <p:cNvSpPr txBox="1">
            <a:spLocks noChangeArrowheads="1"/>
          </p:cNvSpPr>
          <p:nvPr/>
        </p:nvSpPr>
        <p:spPr bwMode="auto">
          <a:xfrm>
            <a:off x="228600" y="1219200"/>
            <a:ext cx="1143000" cy="366713"/>
          </a:xfrm>
          <a:prstGeom prst="rect">
            <a:avLst/>
          </a:prstGeom>
          <a:solidFill>
            <a:schemeClr val="bg1"/>
          </a:solidFill>
          <a:ln w="9525">
            <a:noFill/>
            <a:miter lim="800000"/>
            <a:headEnd/>
            <a:tailEnd/>
          </a:ln>
          <a:effectLst/>
        </p:spPr>
        <p:txBody>
          <a:bodyPr>
            <a:spAutoFit/>
          </a:bodyPr>
          <a:lstStyle/>
          <a:p>
            <a:pPr algn="r" fontAlgn="base">
              <a:spcBef>
                <a:spcPct val="50000"/>
              </a:spcBef>
              <a:spcAft>
                <a:spcPct val="0"/>
              </a:spcAft>
            </a:pPr>
            <a:r>
              <a:rPr lang="en-US">
                <a:solidFill>
                  <a:srgbClr val="FF0000"/>
                </a:solidFill>
                <a:latin typeface="Arial" charset="0"/>
              </a:rPr>
              <a:t>Cell Wall</a:t>
            </a:r>
          </a:p>
        </p:txBody>
      </p:sp>
      <p:sp>
        <p:nvSpPr>
          <p:cNvPr id="29706" name="Line 10"/>
          <p:cNvSpPr>
            <a:spLocks noChangeShapeType="1"/>
          </p:cNvSpPr>
          <p:nvPr/>
        </p:nvSpPr>
        <p:spPr bwMode="auto">
          <a:xfrm>
            <a:off x="1371600" y="1447800"/>
            <a:ext cx="457200" cy="381000"/>
          </a:xfrm>
          <a:prstGeom prst="line">
            <a:avLst/>
          </a:prstGeom>
          <a:noFill/>
          <a:ln w="38100">
            <a:solidFill>
              <a:srgbClr val="FF0000"/>
            </a:solidFill>
            <a:round/>
            <a:headEnd/>
            <a:tailEnd type="triangle" w="med" len="med"/>
          </a:ln>
          <a:effectLst/>
        </p:spPr>
        <p:txBody>
          <a:bodyPr/>
          <a:lstStyle/>
          <a:p>
            <a:endParaRPr lang="en-US"/>
          </a:p>
        </p:txBody>
      </p:sp>
      <p:pic>
        <p:nvPicPr>
          <p:cNvPr id="29708" name="Picture 12" descr="cellwallfigure1"/>
          <p:cNvPicPr>
            <a:picLocks noChangeAspect="1" noChangeArrowheads="1"/>
          </p:cNvPicPr>
          <p:nvPr/>
        </p:nvPicPr>
        <p:blipFill>
          <a:blip r:embed="rId3" cstate="print"/>
          <a:srcRect/>
          <a:stretch>
            <a:fillRect/>
          </a:stretch>
        </p:blipFill>
        <p:spPr bwMode="auto">
          <a:xfrm>
            <a:off x="4419600" y="1017588"/>
            <a:ext cx="4343400" cy="3225800"/>
          </a:xfrm>
          <a:prstGeom prst="rect">
            <a:avLst/>
          </a:prstGeom>
          <a:noFill/>
        </p:spPr>
      </p:pic>
      <p:pic>
        <p:nvPicPr>
          <p:cNvPr id="29709" name="Picture 13" descr="cellwall"/>
          <p:cNvPicPr>
            <a:picLocks noChangeAspect="1" noChangeArrowheads="1"/>
          </p:cNvPicPr>
          <p:nvPr/>
        </p:nvPicPr>
        <p:blipFill>
          <a:blip r:embed="rId4" cstate="print"/>
          <a:srcRect/>
          <a:stretch>
            <a:fillRect/>
          </a:stretch>
        </p:blipFill>
        <p:spPr bwMode="auto">
          <a:xfrm>
            <a:off x="5638800" y="5819775"/>
            <a:ext cx="3505200" cy="1038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cells</a:t>
            </a:r>
            <a:endParaRPr lang="en-US" dirty="0"/>
          </a:p>
        </p:txBody>
      </p:sp>
      <p:sp>
        <p:nvSpPr>
          <p:cNvPr id="3" name="Text Placeholder 2"/>
          <p:cNvSpPr>
            <a:spLocks noGrp="1"/>
          </p:cNvSpPr>
          <p:nvPr>
            <p:ph type="body" idx="1"/>
          </p:nvPr>
        </p:nvSpPr>
        <p:spPr/>
        <p:txBody>
          <a:bodyPr/>
          <a:lstStyle/>
          <a:p>
            <a:r>
              <a:rPr lang="en-US" sz="2800" dirty="0" smtClean="0"/>
              <a:t>Prokaryotic</a:t>
            </a:r>
            <a:endParaRPr lang="en-US" sz="2800" dirty="0"/>
          </a:p>
        </p:txBody>
      </p:sp>
      <p:sp>
        <p:nvSpPr>
          <p:cNvPr id="4" name="Content Placeholder 3"/>
          <p:cNvSpPr>
            <a:spLocks noGrp="1"/>
          </p:cNvSpPr>
          <p:nvPr>
            <p:ph sz="half" idx="2"/>
          </p:nvPr>
        </p:nvSpPr>
        <p:spPr/>
        <p:txBody>
          <a:bodyPr/>
          <a:lstStyle/>
          <a:p>
            <a:r>
              <a:rPr lang="en-US" sz="2800" dirty="0" smtClean="0"/>
              <a:t>No nucleus</a:t>
            </a:r>
          </a:p>
          <a:p>
            <a:r>
              <a:rPr lang="en-US" sz="2800" dirty="0" smtClean="0"/>
              <a:t>Very small</a:t>
            </a:r>
          </a:p>
          <a:p>
            <a:r>
              <a:rPr lang="en-US" sz="2800" dirty="0" smtClean="0"/>
              <a:t>No membrane-bound organelles</a:t>
            </a:r>
          </a:p>
          <a:p>
            <a:r>
              <a:rPr lang="en-US" sz="2800" b="1" dirty="0" smtClean="0"/>
              <a:t>Example:</a:t>
            </a:r>
            <a:r>
              <a:rPr lang="en-US" sz="2800" dirty="0" smtClean="0"/>
              <a:t> bacteria</a:t>
            </a:r>
            <a:endParaRPr lang="en-US" sz="2800" dirty="0"/>
          </a:p>
        </p:txBody>
      </p:sp>
      <p:sp>
        <p:nvSpPr>
          <p:cNvPr id="5" name="Text Placeholder 4"/>
          <p:cNvSpPr>
            <a:spLocks noGrp="1"/>
          </p:cNvSpPr>
          <p:nvPr>
            <p:ph type="body" sz="quarter" idx="3"/>
          </p:nvPr>
        </p:nvSpPr>
        <p:spPr/>
        <p:txBody>
          <a:bodyPr/>
          <a:lstStyle/>
          <a:p>
            <a:r>
              <a:rPr lang="en-US" sz="2800" dirty="0" smtClean="0"/>
              <a:t>Eukaryotic</a:t>
            </a:r>
            <a:endParaRPr lang="en-US" sz="2800" dirty="0"/>
          </a:p>
        </p:txBody>
      </p:sp>
      <p:sp>
        <p:nvSpPr>
          <p:cNvPr id="6" name="Content Placeholder 5"/>
          <p:cNvSpPr>
            <a:spLocks noGrp="1"/>
          </p:cNvSpPr>
          <p:nvPr>
            <p:ph sz="quarter" idx="4"/>
          </p:nvPr>
        </p:nvSpPr>
        <p:spPr/>
        <p:txBody>
          <a:bodyPr/>
          <a:lstStyle/>
          <a:p>
            <a:r>
              <a:rPr lang="en-US" sz="2800" dirty="0" smtClean="0"/>
              <a:t>Has a nucleus</a:t>
            </a:r>
          </a:p>
          <a:p>
            <a:r>
              <a:rPr lang="en-US" sz="2800" dirty="0" smtClean="0"/>
              <a:t>Larger (can see with a light microscope)</a:t>
            </a:r>
          </a:p>
          <a:p>
            <a:r>
              <a:rPr lang="en-US" sz="2800" dirty="0" smtClean="0"/>
              <a:t>Has membrane-bound organelles</a:t>
            </a:r>
          </a:p>
          <a:p>
            <a:r>
              <a:rPr lang="en-US" sz="2800" b="1" dirty="0" smtClean="0"/>
              <a:t>Examples:</a:t>
            </a:r>
            <a:r>
              <a:rPr lang="en-US" sz="2800" dirty="0" smtClean="0"/>
              <a:t> plant and animal cells</a:t>
            </a:r>
            <a:endParaRPr lang="en-US" sz="28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328" t="6350" r="12995"/>
          <a:stretch/>
        </p:blipFill>
        <p:spPr>
          <a:xfrm>
            <a:off x="990600" y="4800600"/>
            <a:ext cx="2619809" cy="1676400"/>
          </a:xfrm>
          <a:prstGeom prst="rect">
            <a:avLst/>
          </a:prstGeom>
        </p:spPr>
      </p:pic>
      <p:pic>
        <p:nvPicPr>
          <p:cNvPr id="8" name="Picture 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900" t="5346" r="4425" b="4083"/>
          <a:stretch/>
        </p:blipFill>
        <p:spPr>
          <a:xfrm>
            <a:off x="7010400" y="5029200"/>
            <a:ext cx="1676900" cy="1682416"/>
          </a:xfrm>
          <a:prstGeom prst="rect">
            <a:avLst/>
          </a:prstGeom>
        </p:spPr>
      </p:pic>
    </p:spTree>
    <p:extLst>
      <p:ext uri="{BB962C8B-B14F-4D97-AF65-F5344CB8AC3E}">
        <p14:creationId xmlns:p14="http://schemas.microsoft.com/office/powerpoint/2010/main" val="191133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ChangeArrowheads="1"/>
          </p:cNvSpPr>
          <p:nvPr/>
        </p:nvSpPr>
        <p:spPr bwMode="auto">
          <a:xfrm>
            <a:off x="457200" y="0"/>
            <a:ext cx="8686800" cy="1143000"/>
          </a:xfrm>
          <a:prstGeom prst="rect">
            <a:avLst/>
          </a:prstGeom>
          <a:noFill/>
          <a:ln w="9525">
            <a:noFill/>
            <a:miter lim="800000"/>
            <a:headEnd/>
            <a:tailEnd/>
          </a:ln>
          <a:effectLst/>
        </p:spPr>
        <p:txBody>
          <a:bodyPr anchor="ctr"/>
          <a:lstStyle/>
          <a:p>
            <a:pPr fontAlgn="base">
              <a:spcBef>
                <a:spcPct val="0"/>
              </a:spcBef>
              <a:spcAft>
                <a:spcPct val="0"/>
              </a:spcAft>
            </a:pPr>
            <a:r>
              <a:rPr lang="en-US" sz="4000" dirty="0">
                <a:solidFill>
                  <a:schemeClr val="tx2"/>
                </a:solidFill>
                <a:latin typeface="Arial" charset="0"/>
              </a:rPr>
              <a:t>P</a:t>
            </a:r>
            <a:r>
              <a:rPr lang="en-US" sz="4000" dirty="0" smtClean="0">
                <a:solidFill>
                  <a:schemeClr val="tx2"/>
                </a:solidFill>
                <a:latin typeface="Arial" charset="0"/>
              </a:rPr>
              <a:t>) </a:t>
            </a:r>
            <a:r>
              <a:rPr lang="en-US" sz="4400" dirty="0">
                <a:solidFill>
                  <a:schemeClr val="tx2"/>
                </a:solidFill>
                <a:latin typeface="Arial" charset="0"/>
              </a:rPr>
              <a:t>Cilia &amp; Flagella   </a:t>
            </a:r>
          </a:p>
        </p:txBody>
      </p:sp>
      <p:sp>
        <p:nvSpPr>
          <p:cNvPr id="27653" name="Rectangle 5"/>
          <p:cNvSpPr>
            <a:spLocks noChangeArrowheads="1"/>
          </p:cNvSpPr>
          <p:nvPr/>
        </p:nvSpPr>
        <p:spPr bwMode="auto">
          <a:xfrm>
            <a:off x="0" y="6218238"/>
            <a:ext cx="9144000" cy="639762"/>
          </a:xfrm>
          <a:prstGeom prst="rect">
            <a:avLst/>
          </a:prstGeom>
          <a:solidFill>
            <a:srgbClr val="66CCFF"/>
          </a:solidFill>
          <a:ln w="9525">
            <a:noFill/>
            <a:miter lim="800000"/>
            <a:headEnd/>
            <a:tailEnd/>
          </a:ln>
          <a:effectLst/>
        </p:spPr>
        <p:txBody>
          <a:bodyPr/>
          <a:lstStyle/>
          <a:p>
            <a:pPr marL="342900" indent="-342900" fontAlgn="base">
              <a:spcBef>
                <a:spcPct val="20000"/>
              </a:spcBef>
              <a:spcAft>
                <a:spcPct val="0"/>
              </a:spcAft>
            </a:pPr>
            <a:r>
              <a:rPr lang="en-US" sz="2800" dirty="0">
                <a:latin typeface="Arial" charset="0"/>
              </a:rPr>
              <a:t>Analogy – Cars or bicycles. </a:t>
            </a:r>
          </a:p>
        </p:txBody>
      </p:sp>
      <p:sp>
        <p:nvSpPr>
          <p:cNvPr id="27654" name="Rectangle 6"/>
          <p:cNvSpPr>
            <a:spLocks noChangeArrowheads="1"/>
          </p:cNvSpPr>
          <p:nvPr/>
        </p:nvSpPr>
        <p:spPr bwMode="auto">
          <a:xfrm>
            <a:off x="152400" y="3733800"/>
            <a:ext cx="8991600" cy="1828800"/>
          </a:xfrm>
          <a:prstGeom prst="rect">
            <a:avLst/>
          </a:prstGeom>
          <a:noFill/>
          <a:ln w="9525">
            <a:noFill/>
            <a:miter lim="800000"/>
            <a:headEnd/>
            <a:tailEnd/>
          </a:ln>
          <a:effectLst/>
        </p:spPr>
        <p:txBody>
          <a:bodyPr/>
          <a:lstStyle/>
          <a:p>
            <a:pPr marL="533400" indent="-533400" fontAlgn="base">
              <a:spcBef>
                <a:spcPct val="20000"/>
              </a:spcBef>
              <a:spcAft>
                <a:spcPct val="0"/>
              </a:spcAft>
              <a:buFontTx/>
              <a:buAutoNum type="arabicPeriod"/>
            </a:pPr>
            <a:r>
              <a:rPr lang="en-US" sz="2800" dirty="0">
                <a:latin typeface="Arial" charset="0"/>
              </a:rPr>
              <a:t>Location: Outer surface of cell </a:t>
            </a:r>
          </a:p>
          <a:p>
            <a:pPr marL="533400" indent="-533400" fontAlgn="base">
              <a:spcBef>
                <a:spcPct val="20000"/>
              </a:spcBef>
              <a:spcAft>
                <a:spcPct val="0"/>
              </a:spcAft>
              <a:buFontTx/>
              <a:buAutoNum type="arabicPeriod"/>
            </a:pPr>
            <a:r>
              <a:rPr lang="en-US" sz="2800" dirty="0">
                <a:latin typeface="Arial" charset="0"/>
              </a:rPr>
              <a:t>Function:  provides movement for the cell or objects moving by the cell. </a:t>
            </a:r>
          </a:p>
          <a:p>
            <a:pPr marL="914400" lvl="1" indent="-457200" fontAlgn="base">
              <a:spcBef>
                <a:spcPct val="20000"/>
              </a:spcBef>
              <a:spcAft>
                <a:spcPct val="0"/>
              </a:spcAft>
              <a:buFontTx/>
              <a:buAutoNum type="alphaLcPeriod"/>
            </a:pPr>
            <a:r>
              <a:rPr lang="en-US" sz="2400" dirty="0">
                <a:latin typeface="Arial" charset="0"/>
              </a:rPr>
              <a:t> Flagella – 1 long fiber</a:t>
            </a:r>
            <a:r>
              <a:rPr lang="en-US" sz="2800" dirty="0">
                <a:latin typeface="Arial" charset="0"/>
              </a:rPr>
              <a:t> </a:t>
            </a:r>
          </a:p>
          <a:p>
            <a:pPr marL="914400" lvl="1" indent="-457200" fontAlgn="base">
              <a:spcBef>
                <a:spcPct val="20000"/>
              </a:spcBef>
              <a:spcAft>
                <a:spcPct val="0"/>
              </a:spcAft>
              <a:buFontTx/>
              <a:buAutoNum type="alphaLcPeriod"/>
            </a:pPr>
            <a:r>
              <a:rPr lang="en-US" sz="2400" dirty="0">
                <a:latin typeface="Arial" charset="0"/>
              </a:rPr>
              <a:t> Cilia – many short fibers</a:t>
            </a:r>
            <a:r>
              <a:rPr lang="en-US" sz="2800" dirty="0">
                <a:latin typeface="Arial" charset="0"/>
              </a:rPr>
              <a:t>  </a:t>
            </a:r>
          </a:p>
        </p:txBody>
      </p:sp>
      <p:pic>
        <p:nvPicPr>
          <p:cNvPr id="27655" name="Picture 7" descr="animalcell"/>
          <p:cNvPicPr>
            <a:picLocks noChangeAspect="1" noChangeArrowheads="1"/>
          </p:cNvPicPr>
          <p:nvPr/>
        </p:nvPicPr>
        <p:blipFill>
          <a:blip r:embed="rId2" cstate="print"/>
          <a:srcRect/>
          <a:stretch>
            <a:fillRect/>
          </a:stretch>
        </p:blipFill>
        <p:spPr bwMode="auto">
          <a:xfrm>
            <a:off x="609601" y="1066800"/>
            <a:ext cx="3352800" cy="2515319"/>
          </a:xfrm>
          <a:prstGeom prst="rect">
            <a:avLst/>
          </a:prstGeom>
          <a:noFill/>
        </p:spPr>
      </p:pic>
      <p:sp>
        <p:nvSpPr>
          <p:cNvPr id="27657" name="Text Box 9"/>
          <p:cNvSpPr txBox="1">
            <a:spLocks noChangeArrowheads="1"/>
          </p:cNvSpPr>
          <p:nvPr/>
        </p:nvSpPr>
        <p:spPr bwMode="auto">
          <a:xfrm>
            <a:off x="152400" y="1143000"/>
            <a:ext cx="1524000" cy="366713"/>
          </a:xfrm>
          <a:prstGeom prst="rect">
            <a:avLst/>
          </a:prstGeom>
          <a:solidFill>
            <a:schemeClr val="bg1"/>
          </a:solidFill>
          <a:ln w="9525">
            <a:noFill/>
            <a:miter lim="800000"/>
            <a:headEnd/>
            <a:tailEnd/>
          </a:ln>
          <a:effectLst/>
        </p:spPr>
        <p:txBody>
          <a:bodyPr wrap="square">
            <a:spAutoFit/>
          </a:bodyPr>
          <a:lstStyle/>
          <a:p>
            <a:pPr algn="r" fontAlgn="base">
              <a:spcBef>
                <a:spcPct val="50000"/>
              </a:spcBef>
              <a:spcAft>
                <a:spcPct val="0"/>
              </a:spcAft>
            </a:pPr>
            <a:r>
              <a:rPr lang="en-US" dirty="0" smtClean="0">
                <a:solidFill>
                  <a:srgbClr val="FF0000"/>
                </a:solidFill>
                <a:latin typeface="Arial" charset="0"/>
              </a:rPr>
              <a:t>Flagellum</a:t>
            </a:r>
            <a:endParaRPr lang="en-US" dirty="0">
              <a:solidFill>
                <a:srgbClr val="FF0000"/>
              </a:solidFill>
              <a:latin typeface="Arial" charset="0"/>
            </a:endParaRPr>
          </a:p>
        </p:txBody>
      </p:sp>
      <p:sp>
        <p:nvSpPr>
          <p:cNvPr id="27658" name="Line 10"/>
          <p:cNvSpPr>
            <a:spLocks noChangeShapeType="1"/>
          </p:cNvSpPr>
          <p:nvPr/>
        </p:nvSpPr>
        <p:spPr bwMode="auto">
          <a:xfrm>
            <a:off x="1676400" y="1371600"/>
            <a:ext cx="228600" cy="152400"/>
          </a:xfrm>
          <a:prstGeom prst="line">
            <a:avLst/>
          </a:prstGeom>
          <a:noFill/>
          <a:ln w="38100">
            <a:solidFill>
              <a:srgbClr val="FF0000"/>
            </a:solidFill>
            <a:round/>
            <a:headEnd/>
            <a:tailEnd type="triangle" w="med" len="med"/>
          </a:ln>
          <a:effectLst/>
        </p:spPr>
        <p:txBody>
          <a:bodyPr/>
          <a:lstStyle/>
          <a:p>
            <a:endParaRPr lang="en-US"/>
          </a:p>
        </p:txBody>
      </p:sp>
      <p:pic>
        <p:nvPicPr>
          <p:cNvPr id="27659" name="Picture 11" descr="ciliate"/>
          <p:cNvPicPr>
            <a:picLocks noChangeAspect="1" noChangeArrowheads="1"/>
          </p:cNvPicPr>
          <p:nvPr/>
        </p:nvPicPr>
        <p:blipFill>
          <a:blip r:embed="rId3" cstate="print"/>
          <a:srcRect/>
          <a:stretch>
            <a:fillRect/>
          </a:stretch>
        </p:blipFill>
        <p:spPr bwMode="auto">
          <a:xfrm>
            <a:off x="6705600" y="1676400"/>
            <a:ext cx="1660525" cy="1504950"/>
          </a:xfrm>
          <a:prstGeom prst="rect">
            <a:avLst/>
          </a:prstGeom>
          <a:noFill/>
        </p:spPr>
      </p:pic>
      <p:pic>
        <p:nvPicPr>
          <p:cNvPr id="27660" name="Picture 12" descr="future-echoes-flagella"/>
          <p:cNvPicPr>
            <a:picLocks noChangeAspect="1" noChangeArrowheads="1"/>
          </p:cNvPicPr>
          <p:nvPr/>
        </p:nvPicPr>
        <p:blipFill>
          <a:blip r:embed="rId4" cstate="print"/>
          <a:srcRect/>
          <a:stretch>
            <a:fillRect/>
          </a:stretch>
        </p:blipFill>
        <p:spPr bwMode="auto">
          <a:xfrm>
            <a:off x="4343400" y="1676400"/>
            <a:ext cx="2143125" cy="1524000"/>
          </a:xfrm>
          <a:prstGeom prst="rect">
            <a:avLst/>
          </a:prstGeom>
          <a:noFill/>
        </p:spPr>
      </p:pic>
      <p:sp>
        <p:nvSpPr>
          <p:cNvPr id="27661" name="Text Box 13"/>
          <p:cNvSpPr txBox="1">
            <a:spLocks noChangeArrowheads="1"/>
          </p:cNvSpPr>
          <p:nvPr/>
        </p:nvSpPr>
        <p:spPr bwMode="auto">
          <a:xfrm>
            <a:off x="4343400" y="990600"/>
            <a:ext cx="1828800" cy="366713"/>
          </a:xfrm>
          <a:prstGeom prst="rect">
            <a:avLst/>
          </a:prstGeom>
          <a:solidFill>
            <a:schemeClr val="bg1"/>
          </a:solidFill>
          <a:ln w="9525">
            <a:noFill/>
            <a:miter lim="800000"/>
            <a:headEnd/>
            <a:tailEnd/>
          </a:ln>
          <a:effectLst/>
        </p:spPr>
        <p:txBody>
          <a:bodyPr>
            <a:spAutoFit/>
          </a:bodyPr>
          <a:lstStyle/>
          <a:p>
            <a:pPr algn="ctr" fontAlgn="base">
              <a:spcBef>
                <a:spcPct val="50000"/>
              </a:spcBef>
              <a:spcAft>
                <a:spcPct val="0"/>
              </a:spcAft>
            </a:pPr>
            <a:r>
              <a:rPr lang="en-US">
                <a:solidFill>
                  <a:srgbClr val="FF0000"/>
                </a:solidFill>
                <a:latin typeface="Arial" charset="0"/>
              </a:rPr>
              <a:t>Flagella</a:t>
            </a:r>
          </a:p>
        </p:txBody>
      </p:sp>
      <p:sp>
        <p:nvSpPr>
          <p:cNvPr id="27662" name="Text Box 14"/>
          <p:cNvSpPr txBox="1">
            <a:spLocks noChangeArrowheads="1"/>
          </p:cNvSpPr>
          <p:nvPr/>
        </p:nvSpPr>
        <p:spPr bwMode="auto">
          <a:xfrm>
            <a:off x="6629400" y="914400"/>
            <a:ext cx="1828800" cy="366713"/>
          </a:xfrm>
          <a:prstGeom prst="rect">
            <a:avLst/>
          </a:prstGeom>
          <a:solidFill>
            <a:schemeClr val="bg1"/>
          </a:solidFill>
          <a:ln w="9525">
            <a:noFill/>
            <a:miter lim="800000"/>
            <a:headEnd/>
            <a:tailEnd/>
          </a:ln>
          <a:effectLst/>
        </p:spPr>
        <p:txBody>
          <a:bodyPr>
            <a:spAutoFit/>
          </a:bodyPr>
          <a:lstStyle/>
          <a:p>
            <a:pPr algn="ctr" fontAlgn="base">
              <a:spcBef>
                <a:spcPct val="50000"/>
              </a:spcBef>
              <a:spcAft>
                <a:spcPct val="0"/>
              </a:spcAft>
            </a:pPr>
            <a:r>
              <a:rPr lang="en-US">
                <a:solidFill>
                  <a:srgbClr val="FF0000"/>
                </a:solidFill>
                <a:latin typeface="Arial" charset="0"/>
              </a:rPr>
              <a:t>Cilia</a:t>
            </a:r>
          </a:p>
        </p:txBody>
      </p:sp>
      <p:sp>
        <p:nvSpPr>
          <p:cNvPr id="27663" name="Line 15"/>
          <p:cNvSpPr>
            <a:spLocks noChangeShapeType="1"/>
          </p:cNvSpPr>
          <p:nvPr/>
        </p:nvSpPr>
        <p:spPr bwMode="auto">
          <a:xfrm>
            <a:off x="5410200" y="1371600"/>
            <a:ext cx="152400" cy="762000"/>
          </a:xfrm>
          <a:prstGeom prst="line">
            <a:avLst/>
          </a:prstGeom>
          <a:noFill/>
          <a:ln w="38100">
            <a:solidFill>
              <a:srgbClr val="FF0000"/>
            </a:solidFill>
            <a:round/>
            <a:headEnd/>
            <a:tailEnd type="triangle" w="med" len="med"/>
          </a:ln>
          <a:effectLst/>
        </p:spPr>
        <p:txBody>
          <a:bodyPr/>
          <a:lstStyle/>
          <a:p>
            <a:endParaRPr lang="en-US"/>
          </a:p>
        </p:txBody>
      </p:sp>
      <p:sp>
        <p:nvSpPr>
          <p:cNvPr id="27664" name="Line 16"/>
          <p:cNvSpPr>
            <a:spLocks noChangeShapeType="1"/>
          </p:cNvSpPr>
          <p:nvPr/>
        </p:nvSpPr>
        <p:spPr bwMode="auto">
          <a:xfrm>
            <a:off x="7543800" y="1295400"/>
            <a:ext cx="228600" cy="685800"/>
          </a:xfrm>
          <a:prstGeom prst="line">
            <a:avLst/>
          </a:prstGeom>
          <a:noFill/>
          <a:ln w="38100">
            <a:solidFill>
              <a:srgbClr val="FF0000"/>
            </a:solidFill>
            <a:round/>
            <a:headEnd/>
            <a:tailEnd type="triangle" w="med" len="med"/>
          </a:ln>
          <a:effectLst/>
        </p:spPr>
        <p:txBody>
          <a:bodyPr/>
          <a:lstStyle/>
          <a:p>
            <a:endParaRPr lang="en-US"/>
          </a:p>
        </p:txBody>
      </p:sp>
      <p:pic>
        <p:nvPicPr>
          <p:cNvPr id="27665" name="Picture 17" descr="cilia&amp;flagella"/>
          <p:cNvPicPr>
            <a:picLocks noChangeAspect="1" noChangeArrowheads="1"/>
          </p:cNvPicPr>
          <p:nvPr/>
        </p:nvPicPr>
        <p:blipFill>
          <a:blip r:embed="rId5" cstate="print"/>
          <a:srcRect/>
          <a:stretch>
            <a:fillRect/>
          </a:stretch>
        </p:blipFill>
        <p:spPr bwMode="auto">
          <a:xfrm>
            <a:off x="5619750" y="5810250"/>
            <a:ext cx="3524250" cy="1047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304800" y="281880"/>
              <a:ext cx="8673840" cy="6576120"/>
            </p14:xfrm>
          </p:contentPart>
        </mc:Choice>
        <mc:Fallback>
          <p:pic>
            <p:nvPicPr>
              <p:cNvPr id="3" name="Ink 2"/>
              <p:cNvPicPr/>
              <p:nvPr/>
            </p:nvPicPr>
            <p:blipFill>
              <a:blip r:embed="rId4"/>
              <a:stretch>
                <a:fillRect/>
              </a:stretch>
            </p:blipFill>
            <p:spPr>
              <a:xfrm>
                <a:off x="295080" y="271440"/>
                <a:ext cx="8692920" cy="6595920"/>
              </a:xfrm>
              <a:prstGeom prst="rect">
                <a:avLst/>
              </a:prstGeom>
            </p:spPr>
          </p:pic>
        </mc:Fallback>
      </mc:AlternateContent>
    </p:spTree>
    <p:extLst>
      <p:ext uri="{BB962C8B-B14F-4D97-AF65-F5344CB8AC3E}">
        <p14:creationId xmlns:p14="http://schemas.microsoft.com/office/powerpoint/2010/main" val="2250510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Video</a:t>
            </a:r>
            <a:endParaRPr lang="en-US" dirty="0"/>
          </a:p>
        </p:txBody>
      </p:sp>
      <p:sp>
        <p:nvSpPr>
          <p:cNvPr id="4" name="Rectangle 3"/>
          <p:cNvSpPr/>
          <p:nvPr/>
        </p:nvSpPr>
        <p:spPr>
          <a:xfrm>
            <a:off x="2286000" y="1981201"/>
            <a:ext cx="5867400" cy="369332"/>
          </a:xfrm>
          <a:prstGeom prst="rect">
            <a:avLst/>
          </a:prstGeom>
        </p:spPr>
        <p:txBody>
          <a:bodyPr wrap="square">
            <a:spAutoFit/>
          </a:bodyPr>
          <a:lstStyle/>
          <a:p>
            <a:r>
              <a:rPr lang="en-US" dirty="0"/>
              <a:t>https</a:t>
            </a:r>
            <a:r>
              <a:rPr lang="en-US" dirty="0" smtClean="0"/>
              <a:t>://</a:t>
            </a:r>
            <a:r>
              <a:rPr lang="en-US" dirty="0" smtClean="0">
                <a:hlinkClick r:id="rId2"/>
              </a:rPr>
              <a:t>Cell Video</a:t>
            </a:r>
            <a:endParaRPr lang="en-US" dirty="0"/>
          </a:p>
        </p:txBody>
      </p:sp>
      <p:sp>
        <p:nvSpPr>
          <p:cNvPr id="5" name="Rectangle 4"/>
          <p:cNvSpPr/>
          <p:nvPr/>
        </p:nvSpPr>
        <p:spPr>
          <a:xfrm>
            <a:off x="1447800" y="2904571"/>
            <a:ext cx="6019800" cy="369332"/>
          </a:xfrm>
          <a:prstGeom prst="rect">
            <a:avLst/>
          </a:prstGeom>
        </p:spPr>
        <p:txBody>
          <a:bodyPr wrap="square">
            <a:spAutoFit/>
          </a:bodyPr>
          <a:lstStyle/>
          <a:p>
            <a:r>
              <a:rPr lang="en-US" dirty="0"/>
              <a:t>https://www.youtube.com/watch?v=URUJD5NEXC8</a:t>
            </a:r>
          </a:p>
        </p:txBody>
      </p:sp>
    </p:spTree>
    <p:extLst>
      <p:ext uri="{BB962C8B-B14F-4D97-AF65-F5344CB8AC3E}">
        <p14:creationId xmlns:p14="http://schemas.microsoft.com/office/powerpoint/2010/main" val="1498069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eukaryotic cells</a:t>
            </a:r>
            <a:endParaRPr lang="en-US" dirty="0"/>
          </a:p>
        </p:txBody>
      </p:sp>
      <p:sp>
        <p:nvSpPr>
          <p:cNvPr id="3" name="Text Placeholder 2"/>
          <p:cNvSpPr>
            <a:spLocks noGrp="1"/>
          </p:cNvSpPr>
          <p:nvPr>
            <p:ph type="body" idx="1"/>
          </p:nvPr>
        </p:nvSpPr>
        <p:spPr/>
        <p:txBody>
          <a:bodyPr/>
          <a:lstStyle/>
          <a:p>
            <a:r>
              <a:rPr lang="en-US" sz="2800" dirty="0" smtClean="0"/>
              <a:t>Plant cell</a:t>
            </a:r>
            <a:endParaRPr lang="en-US" sz="2800" dirty="0"/>
          </a:p>
        </p:txBody>
      </p:sp>
      <p:sp>
        <p:nvSpPr>
          <p:cNvPr id="4" name="Content Placeholder 3"/>
          <p:cNvSpPr>
            <a:spLocks noGrp="1"/>
          </p:cNvSpPr>
          <p:nvPr>
            <p:ph sz="half" idx="2"/>
          </p:nvPr>
        </p:nvSpPr>
        <p:spPr/>
        <p:txBody>
          <a:bodyPr/>
          <a:lstStyle/>
          <a:p>
            <a:r>
              <a:rPr lang="en-US" sz="2800" dirty="0" smtClean="0"/>
              <a:t>Has chloroplasts</a:t>
            </a:r>
          </a:p>
          <a:p>
            <a:r>
              <a:rPr lang="en-US" sz="2800" dirty="0" smtClean="0"/>
              <a:t>Has a cell wall</a:t>
            </a:r>
          </a:p>
          <a:p>
            <a:r>
              <a:rPr lang="en-US" sz="2800" dirty="0" smtClean="0"/>
              <a:t>Has a large, central vacuole</a:t>
            </a:r>
            <a:endParaRPr lang="en-US" sz="2800" dirty="0"/>
          </a:p>
        </p:txBody>
      </p:sp>
      <p:sp>
        <p:nvSpPr>
          <p:cNvPr id="5" name="Text Placeholder 4"/>
          <p:cNvSpPr>
            <a:spLocks noGrp="1"/>
          </p:cNvSpPr>
          <p:nvPr>
            <p:ph type="body" sz="quarter" idx="3"/>
          </p:nvPr>
        </p:nvSpPr>
        <p:spPr/>
        <p:txBody>
          <a:bodyPr/>
          <a:lstStyle/>
          <a:p>
            <a:r>
              <a:rPr lang="en-US" sz="2800" dirty="0" smtClean="0"/>
              <a:t>Animal Cell</a:t>
            </a:r>
            <a:endParaRPr lang="en-US" sz="2800" dirty="0"/>
          </a:p>
        </p:txBody>
      </p:sp>
      <p:sp>
        <p:nvSpPr>
          <p:cNvPr id="6" name="Content Placeholder 5"/>
          <p:cNvSpPr>
            <a:spLocks noGrp="1"/>
          </p:cNvSpPr>
          <p:nvPr>
            <p:ph sz="quarter" idx="4"/>
          </p:nvPr>
        </p:nvSpPr>
        <p:spPr/>
        <p:txBody>
          <a:bodyPr/>
          <a:lstStyle/>
          <a:p>
            <a:r>
              <a:rPr lang="en-US" sz="2800" dirty="0" smtClean="0"/>
              <a:t>No chloroplasts</a:t>
            </a:r>
          </a:p>
          <a:p>
            <a:r>
              <a:rPr lang="en-US" sz="2800" dirty="0" smtClean="0"/>
              <a:t>No cell wall</a:t>
            </a:r>
          </a:p>
          <a:p>
            <a:r>
              <a:rPr lang="en-US" sz="2800" dirty="0" smtClean="0"/>
              <a:t>Only small vacuoles</a:t>
            </a:r>
            <a:endParaRPr lang="en-US" sz="2800" dirty="0"/>
          </a:p>
        </p:txBody>
      </p:sp>
      <p:pic>
        <p:nvPicPr>
          <p:cNvPr id="7" name="Picture 4" descr="http://www.tokresource.org/tok_classes/biobiobio/biomenu/review_questions/review_eukaryotes/plant%20cell%20unlabe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302982"/>
            <a:ext cx="27432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00" t="5346" r="4425" b="4083"/>
          <a:stretch/>
        </p:blipFill>
        <p:spPr>
          <a:xfrm>
            <a:off x="5181600" y="3886200"/>
            <a:ext cx="2667000" cy="2675774"/>
          </a:xfrm>
          <a:prstGeom prst="rect">
            <a:avLst/>
          </a:prstGeom>
        </p:spPr>
      </p:pic>
    </p:spTree>
    <p:extLst>
      <p:ext uri="{BB962C8B-B14F-4D97-AF65-F5344CB8AC3E}">
        <p14:creationId xmlns:p14="http://schemas.microsoft.com/office/powerpoint/2010/main" val="382275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1" name="Picture 15" descr="cellmembrane"/>
          <p:cNvPicPr>
            <a:picLocks noGrp="1" noChangeAspect="1" noChangeArrowheads="1"/>
          </p:cNvPicPr>
          <p:nvPr>
            <p:ph sz="quarter" idx="2"/>
          </p:nvPr>
        </p:nvPicPr>
        <p:blipFill>
          <a:blip r:embed="rId2" cstate="print"/>
          <a:srcRect/>
          <a:stretch>
            <a:fillRect/>
          </a:stretch>
        </p:blipFill>
        <p:spPr>
          <a:xfrm>
            <a:off x="4000500" y="673893"/>
            <a:ext cx="5151658" cy="3865563"/>
          </a:xfrm>
          <a:noFill/>
          <a:ln/>
        </p:spPr>
      </p:pic>
      <p:sp>
        <p:nvSpPr>
          <p:cNvPr id="9220" name="Rectangle 4"/>
          <p:cNvSpPr>
            <a:spLocks noChangeArrowheads="1"/>
          </p:cNvSpPr>
          <p:nvPr/>
        </p:nvSpPr>
        <p:spPr bwMode="auto">
          <a:xfrm>
            <a:off x="457200" y="274638"/>
            <a:ext cx="8686800" cy="1143000"/>
          </a:xfrm>
          <a:prstGeom prst="rect">
            <a:avLst/>
          </a:prstGeom>
          <a:noFill/>
          <a:ln w="9525">
            <a:noFill/>
            <a:miter lim="800000"/>
            <a:headEnd/>
            <a:tailEnd/>
          </a:ln>
          <a:effectLst/>
        </p:spPr>
        <p:txBody>
          <a:bodyPr anchor="ctr"/>
          <a:lstStyle/>
          <a:p>
            <a:pPr fontAlgn="base">
              <a:spcBef>
                <a:spcPct val="0"/>
              </a:spcBef>
              <a:spcAft>
                <a:spcPct val="0"/>
              </a:spcAft>
            </a:pPr>
            <a:r>
              <a:rPr lang="en-US" sz="4000">
                <a:solidFill>
                  <a:schemeClr val="tx2"/>
                </a:solidFill>
                <a:latin typeface="Arial" charset="0"/>
              </a:rPr>
              <a:t>A) </a:t>
            </a:r>
            <a:r>
              <a:rPr lang="en-US" sz="4400">
                <a:solidFill>
                  <a:schemeClr val="tx2"/>
                </a:solidFill>
                <a:latin typeface="Arial" charset="0"/>
              </a:rPr>
              <a:t>Cell Membrane/Plasma 	Membrane </a:t>
            </a:r>
          </a:p>
        </p:txBody>
      </p:sp>
      <p:sp>
        <p:nvSpPr>
          <p:cNvPr id="9221" name="Rectangle 5"/>
          <p:cNvSpPr>
            <a:spLocks noChangeArrowheads="1"/>
          </p:cNvSpPr>
          <p:nvPr/>
        </p:nvSpPr>
        <p:spPr bwMode="auto">
          <a:xfrm>
            <a:off x="0" y="6218238"/>
            <a:ext cx="9144000" cy="639762"/>
          </a:xfrm>
          <a:prstGeom prst="rect">
            <a:avLst/>
          </a:prstGeom>
          <a:solidFill>
            <a:srgbClr val="66CCFF"/>
          </a:solidFill>
          <a:ln w="9525">
            <a:noFill/>
            <a:miter lim="800000"/>
            <a:headEnd/>
            <a:tailEnd/>
          </a:ln>
          <a:effectLst/>
        </p:spPr>
        <p:txBody>
          <a:bodyPr/>
          <a:lstStyle/>
          <a:p>
            <a:pPr marL="342900" indent="-342900" fontAlgn="base">
              <a:spcBef>
                <a:spcPct val="20000"/>
              </a:spcBef>
              <a:spcAft>
                <a:spcPct val="0"/>
              </a:spcAft>
            </a:pPr>
            <a:r>
              <a:rPr lang="en-US" sz="2800" dirty="0">
                <a:latin typeface="Arial" charset="0"/>
              </a:rPr>
              <a:t>Analogy – </a:t>
            </a:r>
            <a:r>
              <a:rPr lang="en-US" sz="2800" dirty="0" smtClean="0">
                <a:latin typeface="Arial" charset="0"/>
              </a:rPr>
              <a:t>City limits</a:t>
            </a:r>
            <a:endParaRPr lang="en-US" sz="2800" dirty="0">
              <a:latin typeface="Arial" charset="0"/>
            </a:endParaRPr>
          </a:p>
        </p:txBody>
      </p:sp>
      <p:sp>
        <p:nvSpPr>
          <p:cNvPr id="9229" name="Rectangle 13"/>
          <p:cNvSpPr>
            <a:spLocks noGrp="1" noChangeArrowheads="1"/>
          </p:cNvSpPr>
          <p:nvPr>
            <p:ph type="body" sz="half" idx="3"/>
          </p:nvPr>
        </p:nvSpPr>
        <p:spPr>
          <a:xfrm>
            <a:off x="609600" y="4618037"/>
            <a:ext cx="7543800" cy="1630363"/>
          </a:xfrm>
        </p:spPr>
        <p:txBody>
          <a:bodyPr/>
          <a:lstStyle/>
          <a:p>
            <a:pPr marL="533400" indent="-533400">
              <a:buFontTx/>
              <a:buAutoNum type="arabicPeriod"/>
            </a:pPr>
            <a:r>
              <a:rPr lang="en-US" sz="2800" dirty="0"/>
              <a:t>Location: Surrounds outside of the cell. </a:t>
            </a:r>
          </a:p>
          <a:p>
            <a:pPr marL="533400" indent="-533400">
              <a:buFontTx/>
              <a:buAutoNum type="arabicPeriod"/>
            </a:pPr>
            <a:r>
              <a:rPr lang="en-US" sz="2800" dirty="0"/>
              <a:t>Function:  Regulates materials entering and exiting the cell. </a:t>
            </a:r>
          </a:p>
        </p:txBody>
      </p:sp>
      <p:pic>
        <p:nvPicPr>
          <p:cNvPr id="9230" name="Picture 14" descr="animalcell"/>
          <p:cNvPicPr>
            <a:picLocks noGrp="1" noChangeAspect="1" noChangeArrowheads="1"/>
          </p:cNvPicPr>
          <p:nvPr>
            <p:ph sz="quarter" idx="1"/>
          </p:nvPr>
        </p:nvPicPr>
        <p:blipFill>
          <a:blip r:embed="rId3" cstate="print"/>
          <a:srcRect/>
          <a:stretch>
            <a:fillRect/>
          </a:stretch>
        </p:blipFill>
        <p:spPr>
          <a:xfrm>
            <a:off x="381000" y="1600200"/>
            <a:ext cx="3552825" cy="2665413"/>
          </a:xfrm>
          <a:noFill/>
          <a:ln/>
        </p:spPr>
      </p:pic>
      <p:sp>
        <p:nvSpPr>
          <p:cNvPr id="9232" name="Text Box 16"/>
          <p:cNvSpPr txBox="1">
            <a:spLocks noChangeArrowheads="1"/>
          </p:cNvSpPr>
          <p:nvPr/>
        </p:nvSpPr>
        <p:spPr bwMode="auto">
          <a:xfrm>
            <a:off x="2777905" y="4006850"/>
            <a:ext cx="1295400" cy="641350"/>
          </a:xfrm>
          <a:prstGeom prst="rect">
            <a:avLst/>
          </a:prstGeom>
          <a:solidFill>
            <a:schemeClr val="bg1"/>
          </a:solidFill>
          <a:ln w="9525">
            <a:noFill/>
            <a:miter lim="800000"/>
            <a:headEnd/>
            <a:tailEnd/>
          </a:ln>
          <a:effectLst/>
        </p:spPr>
        <p:txBody>
          <a:bodyPr>
            <a:spAutoFit/>
          </a:bodyPr>
          <a:lstStyle/>
          <a:p>
            <a:pPr fontAlgn="base">
              <a:spcBef>
                <a:spcPct val="50000"/>
              </a:spcBef>
              <a:spcAft>
                <a:spcPct val="0"/>
              </a:spcAft>
            </a:pPr>
            <a:r>
              <a:rPr lang="en-US" dirty="0">
                <a:solidFill>
                  <a:srgbClr val="FF0000"/>
                </a:solidFill>
                <a:latin typeface="Arial" charset="0"/>
              </a:rPr>
              <a:t>Cell membrane</a:t>
            </a:r>
          </a:p>
        </p:txBody>
      </p:sp>
      <p:sp>
        <p:nvSpPr>
          <p:cNvPr id="9233" name="Line 17"/>
          <p:cNvSpPr>
            <a:spLocks noChangeShapeType="1"/>
          </p:cNvSpPr>
          <p:nvPr/>
        </p:nvSpPr>
        <p:spPr bwMode="auto">
          <a:xfrm flipH="1">
            <a:off x="2687417" y="3713957"/>
            <a:ext cx="304800" cy="228600"/>
          </a:xfrm>
          <a:prstGeom prst="line">
            <a:avLst/>
          </a:prstGeom>
          <a:noFill/>
          <a:ln w="38100">
            <a:solidFill>
              <a:srgbClr val="FF0000"/>
            </a:solidFill>
            <a:round/>
            <a:headEnd/>
            <a:tailEnd type="triangle" w="med" len="med"/>
          </a:ln>
          <a:effectLst/>
        </p:spPr>
        <p:txBody>
          <a:bodyPr/>
          <a:lstStyle/>
          <a:p>
            <a:endParaRPr lang="en-US"/>
          </a:p>
        </p:txBody>
      </p:sp>
      <p:pic>
        <p:nvPicPr>
          <p:cNvPr id="9234" name="Picture 18" descr="cellmembrane"/>
          <p:cNvPicPr>
            <a:picLocks noChangeAspect="1" noChangeArrowheads="1"/>
          </p:cNvPicPr>
          <p:nvPr/>
        </p:nvPicPr>
        <p:blipFill>
          <a:blip r:embed="rId4" cstate="print"/>
          <a:srcRect/>
          <a:stretch>
            <a:fillRect/>
          </a:stretch>
        </p:blipFill>
        <p:spPr bwMode="auto">
          <a:xfrm>
            <a:off x="5648325" y="5686425"/>
            <a:ext cx="3495675" cy="1171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pPr algn="l"/>
            <a:r>
              <a:rPr lang="en-US"/>
              <a:t>B) Cytoplasm</a:t>
            </a:r>
          </a:p>
        </p:txBody>
      </p:sp>
      <p:sp>
        <p:nvSpPr>
          <p:cNvPr id="12295" name="Rectangle 7"/>
          <p:cNvSpPr>
            <a:spLocks noGrp="1" noChangeArrowheads="1"/>
          </p:cNvSpPr>
          <p:nvPr>
            <p:ph type="body" sz="half" idx="3"/>
          </p:nvPr>
        </p:nvSpPr>
        <p:spPr>
          <a:xfrm>
            <a:off x="381000" y="3832225"/>
            <a:ext cx="7924800" cy="2187575"/>
          </a:xfrm>
        </p:spPr>
        <p:txBody>
          <a:bodyPr/>
          <a:lstStyle/>
          <a:p>
            <a:pPr>
              <a:lnSpc>
                <a:spcPct val="90000"/>
              </a:lnSpc>
              <a:buFontTx/>
              <a:buNone/>
            </a:pPr>
            <a:r>
              <a:rPr lang="en-US" sz="2800" dirty="0"/>
              <a:t>1. Location: Inside of cell.</a:t>
            </a:r>
          </a:p>
          <a:p>
            <a:pPr>
              <a:lnSpc>
                <a:spcPct val="90000"/>
              </a:lnSpc>
              <a:buFontTx/>
              <a:buNone/>
            </a:pPr>
            <a:r>
              <a:rPr lang="en-US" sz="2800" dirty="0"/>
              <a:t>2. Function:  All cell contents that lie between the   cell membrane and the nucleus. (organelles + cytosol)  </a:t>
            </a:r>
          </a:p>
          <a:p>
            <a:pPr>
              <a:lnSpc>
                <a:spcPct val="90000"/>
              </a:lnSpc>
              <a:buFontTx/>
              <a:buNone/>
            </a:pPr>
            <a:r>
              <a:rPr lang="en-US" sz="2800" dirty="0"/>
              <a:t>	a. </a:t>
            </a:r>
            <a:r>
              <a:rPr lang="en-US" sz="2800" i="1" dirty="0"/>
              <a:t>Cytosol</a:t>
            </a:r>
            <a:r>
              <a:rPr lang="en-US" sz="2800" dirty="0"/>
              <a:t> = liquid portion/non-organelles.  </a:t>
            </a:r>
          </a:p>
        </p:txBody>
      </p:sp>
      <p:sp>
        <p:nvSpPr>
          <p:cNvPr id="12296" name="Rectangle 8"/>
          <p:cNvSpPr>
            <a:spLocks noChangeArrowheads="1"/>
          </p:cNvSpPr>
          <p:nvPr/>
        </p:nvSpPr>
        <p:spPr bwMode="auto">
          <a:xfrm>
            <a:off x="0" y="6172200"/>
            <a:ext cx="9144000" cy="685800"/>
          </a:xfrm>
          <a:prstGeom prst="rect">
            <a:avLst/>
          </a:prstGeom>
          <a:solidFill>
            <a:srgbClr val="66CCFF"/>
          </a:solidFill>
          <a:ln w="9525">
            <a:noFill/>
            <a:miter lim="800000"/>
            <a:headEnd/>
            <a:tailEnd/>
          </a:ln>
          <a:effectLst/>
        </p:spPr>
        <p:txBody>
          <a:bodyPr/>
          <a:lstStyle/>
          <a:p>
            <a:pPr marL="342900" indent="-342900" fontAlgn="base">
              <a:spcBef>
                <a:spcPct val="20000"/>
              </a:spcBef>
              <a:spcAft>
                <a:spcPct val="0"/>
              </a:spcAft>
            </a:pPr>
            <a:r>
              <a:rPr lang="en-US" sz="2800" dirty="0">
                <a:latin typeface="Arial" charset="0"/>
              </a:rPr>
              <a:t>Analogy – Everything in Rocklin, except City Hall </a:t>
            </a:r>
          </a:p>
        </p:txBody>
      </p:sp>
      <p:pic>
        <p:nvPicPr>
          <p:cNvPr id="12297" name="Picture 9" descr="animalcell"/>
          <p:cNvPicPr>
            <a:picLocks noGrp="1" noChangeAspect="1" noChangeArrowheads="1"/>
          </p:cNvPicPr>
          <p:nvPr>
            <p:ph sz="quarter" idx="1"/>
          </p:nvPr>
        </p:nvPicPr>
        <p:blipFill>
          <a:blip r:embed="rId2" cstate="print"/>
          <a:srcRect/>
          <a:stretch>
            <a:fillRect/>
          </a:stretch>
        </p:blipFill>
        <p:spPr>
          <a:xfrm>
            <a:off x="990600" y="1295400"/>
            <a:ext cx="2914650" cy="2185988"/>
          </a:xfrm>
          <a:noFill/>
          <a:ln/>
        </p:spPr>
      </p:pic>
      <p:sp>
        <p:nvSpPr>
          <p:cNvPr id="12298" name="Text Box 10"/>
          <p:cNvSpPr txBox="1">
            <a:spLocks noChangeArrowheads="1"/>
          </p:cNvSpPr>
          <p:nvPr/>
        </p:nvSpPr>
        <p:spPr bwMode="auto">
          <a:xfrm>
            <a:off x="609600" y="1600200"/>
            <a:ext cx="1447800" cy="366713"/>
          </a:xfrm>
          <a:prstGeom prst="rect">
            <a:avLst/>
          </a:prstGeom>
          <a:solidFill>
            <a:schemeClr val="bg1"/>
          </a:solidFill>
          <a:ln w="9525">
            <a:noFill/>
            <a:miter lim="800000"/>
            <a:headEnd/>
            <a:tailEnd/>
          </a:ln>
          <a:effectLst/>
        </p:spPr>
        <p:txBody>
          <a:bodyPr>
            <a:spAutoFit/>
          </a:bodyPr>
          <a:lstStyle/>
          <a:p>
            <a:pPr fontAlgn="base">
              <a:spcBef>
                <a:spcPct val="50000"/>
              </a:spcBef>
              <a:spcAft>
                <a:spcPct val="0"/>
              </a:spcAft>
            </a:pPr>
            <a:r>
              <a:rPr lang="en-US">
                <a:solidFill>
                  <a:srgbClr val="FF0000"/>
                </a:solidFill>
                <a:latin typeface="Arial" charset="0"/>
              </a:rPr>
              <a:t>Cytoplasm</a:t>
            </a:r>
          </a:p>
        </p:txBody>
      </p:sp>
      <p:sp>
        <p:nvSpPr>
          <p:cNvPr id="12299" name="Line 11"/>
          <p:cNvSpPr>
            <a:spLocks noChangeShapeType="1"/>
          </p:cNvSpPr>
          <p:nvPr/>
        </p:nvSpPr>
        <p:spPr bwMode="auto">
          <a:xfrm>
            <a:off x="1828800" y="1828800"/>
            <a:ext cx="304800" cy="228600"/>
          </a:xfrm>
          <a:prstGeom prst="line">
            <a:avLst/>
          </a:prstGeom>
          <a:noFill/>
          <a:ln w="38100">
            <a:solidFill>
              <a:srgbClr val="FF0000"/>
            </a:solidFill>
            <a:round/>
            <a:headEnd/>
            <a:tailEnd type="triangle" w="med" len="med"/>
          </a:ln>
          <a:effectLst/>
        </p:spPr>
        <p:txBody>
          <a:bodyPr/>
          <a:lstStyle/>
          <a:p>
            <a:endParaRPr lang="en-US"/>
          </a:p>
        </p:txBody>
      </p:sp>
      <p:pic>
        <p:nvPicPr>
          <p:cNvPr id="1026" name="Picture 2" descr="http://www.learner.org/courses/essential/life/images/show1.cytopla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183" y="208937"/>
            <a:ext cx="4191000" cy="3149238"/>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ytoplasm"/>
          <p:cNvPicPr>
            <a:picLocks noChangeAspect="1" noChangeArrowheads="1"/>
          </p:cNvPicPr>
          <p:nvPr/>
        </p:nvPicPr>
        <p:blipFill>
          <a:blip r:embed="rId4" cstate="print"/>
          <a:srcRect/>
          <a:stretch>
            <a:fillRect/>
          </a:stretch>
        </p:blipFill>
        <p:spPr bwMode="auto">
          <a:xfrm>
            <a:off x="6294783" y="42249"/>
            <a:ext cx="2849217" cy="9910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noChangeArrowheads="1"/>
          </p:cNvSpPr>
          <p:nvPr>
            <p:ph type="title"/>
          </p:nvPr>
        </p:nvSpPr>
        <p:spPr/>
        <p:txBody>
          <a:bodyPr/>
          <a:lstStyle/>
          <a:p>
            <a:pPr algn="l"/>
            <a:r>
              <a:rPr lang="en-US"/>
              <a:t>C) Nucleus</a:t>
            </a:r>
          </a:p>
        </p:txBody>
      </p:sp>
      <p:sp>
        <p:nvSpPr>
          <p:cNvPr id="14344" name="Rectangle 8"/>
          <p:cNvSpPr>
            <a:spLocks noGrp="1" noChangeArrowheads="1"/>
          </p:cNvSpPr>
          <p:nvPr>
            <p:ph type="body" sz="half" idx="3"/>
          </p:nvPr>
        </p:nvSpPr>
        <p:spPr>
          <a:xfrm>
            <a:off x="381000" y="4389437"/>
            <a:ext cx="8229600" cy="1858963"/>
          </a:xfrm>
        </p:spPr>
        <p:txBody>
          <a:bodyPr/>
          <a:lstStyle/>
          <a:p>
            <a:pPr marL="533400" indent="-533400">
              <a:lnSpc>
                <a:spcPct val="90000"/>
              </a:lnSpc>
              <a:buFontTx/>
              <a:buAutoNum type="arabicPeriod"/>
            </a:pPr>
            <a:r>
              <a:rPr lang="en-US" sz="2800" dirty="0"/>
              <a:t>Location: Inside of cell (usually near the center)</a:t>
            </a:r>
          </a:p>
          <a:p>
            <a:pPr marL="533400" indent="-533400">
              <a:lnSpc>
                <a:spcPct val="90000"/>
              </a:lnSpc>
              <a:buFontTx/>
              <a:buAutoNum type="arabicPeriod"/>
            </a:pPr>
            <a:r>
              <a:rPr lang="en-US" sz="2800" dirty="0"/>
              <a:t>Function: “Control Center.” Regulates DNA &amp; RNA actions. </a:t>
            </a:r>
          </a:p>
        </p:txBody>
      </p:sp>
      <p:sp>
        <p:nvSpPr>
          <p:cNvPr id="14340" name="Rectangle 4"/>
          <p:cNvSpPr>
            <a:spLocks noChangeArrowheads="1"/>
          </p:cNvSpPr>
          <p:nvPr/>
        </p:nvSpPr>
        <p:spPr bwMode="auto">
          <a:xfrm>
            <a:off x="0" y="6218238"/>
            <a:ext cx="9144000" cy="639762"/>
          </a:xfrm>
          <a:prstGeom prst="rect">
            <a:avLst/>
          </a:prstGeom>
          <a:solidFill>
            <a:srgbClr val="66CCFF"/>
          </a:solidFill>
          <a:ln w="9525">
            <a:noFill/>
            <a:miter lim="800000"/>
            <a:headEnd/>
            <a:tailEnd/>
          </a:ln>
          <a:effectLst/>
        </p:spPr>
        <p:txBody>
          <a:bodyPr/>
          <a:lstStyle/>
          <a:p>
            <a:pPr marL="342900" indent="-342900" fontAlgn="base">
              <a:spcBef>
                <a:spcPct val="20000"/>
              </a:spcBef>
              <a:spcAft>
                <a:spcPct val="0"/>
              </a:spcAft>
            </a:pPr>
            <a:r>
              <a:rPr lang="en-US" sz="2800" dirty="0">
                <a:latin typeface="Arial" charset="0"/>
              </a:rPr>
              <a:t>Analogy – City Hall</a:t>
            </a:r>
          </a:p>
        </p:txBody>
      </p:sp>
      <p:pic>
        <p:nvPicPr>
          <p:cNvPr id="14345" name="Picture 9" descr="animalcell"/>
          <p:cNvPicPr>
            <a:picLocks noChangeAspect="1" noChangeArrowheads="1"/>
          </p:cNvPicPr>
          <p:nvPr/>
        </p:nvPicPr>
        <p:blipFill>
          <a:blip r:embed="rId2" cstate="print"/>
          <a:srcRect/>
          <a:stretch>
            <a:fillRect/>
          </a:stretch>
        </p:blipFill>
        <p:spPr bwMode="auto">
          <a:xfrm>
            <a:off x="990600" y="1676400"/>
            <a:ext cx="2914650" cy="2185988"/>
          </a:xfrm>
          <a:prstGeom prst="rect">
            <a:avLst/>
          </a:prstGeom>
          <a:noFill/>
        </p:spPr>
      </p:pic>
      <p:sp>
        <p:nvSpPr>
          <p:cNvPr id="14346" name="Text Box 10"/>
          <p:cNvSpPr txBox="1">
            <a:spLocks noChangeArrowheads="1"/>
          </p:cNvSpPr>
          <p:nvPr/>
        </p:nvSpPr>
        <p:spPr bwMode="auto">
          <a:xfrm>
            <a:off x="2590800" y="1524000"/>
            <a:ext cx="1447800" cy="366713"/>
          </a:xfrm>
          <a:prstGeom prst="rect">
            <a:avLst/>
          </a:prstGeom>
          <a:solidFill>
            <a:schemeClr val="bg1"/>
          </a:solidFill>
          <a:ln w="9525">
            <a:noFill/>
            <a:miter lim="800000"/>
            <a:headEnd/>
            <a:tailEnd/>
          </a:ln>
          <a:effectLst/>
        </p:spPr>
        <p:txBody>
          <a:bodyPr>
            <a:spAutoFit/>
          </a:bodyPr>
          <a:lstStyle/>
          <a:p>
            <a:pPr fontAlgn="base">
              <a:spcBef>
                <a:spcPct val="50000"/>
              </a:spcBef>
              <a:spcAft>
                <a:spcPct val="0"/>
              </a:spcAft>
            </a:pPr>
            <a:r>
              <a:rPr lang="en-US">
                <a:solidFill>
                  <a:srgbClr val="FF0000"/>
                </a:solidFill>
                <a:latin typeface="Arial" charset="0"/>
              </a:rPr>
              <a:t>Nucleus</a:t>
            </a:r>
          </a:p>
        </p:txBody>
      </p:sp>
      <p:sp>
        <p:nvSpPr>
          <p:cNvPr id="14347" name="Line 11"/>
          <p:cNvSpPr>
            <a:spLocks noChangeShapeType="1"/>
          </p:cNvSpPr>
          <p:nvPr/>
        </p:nvSpPr>
        <p:spPr bwMode="auto">
          <a:xfrm flipH="1">
            <a:off x="2362200" y="1676400"/>
            <a:ext cx="304800" cy="685800"/>
          </a:xfrm>
          <a:prstGeom prst="line">
            <a:avLst/>
          </a:prstGeom>
          <a:noFill/>
          <a:ln w="38100">
            <a:solidFill>
              <a:srgbClr val="FF0000"/>
            </a:solidFill>
            <a:round/>
            <a:headEnd/>
            <a:tailEnd type="triangle" w="med" len="med"/>
          </a:ln>
          <a:effectLst/>
        </p:spPr>
        <p:txBody>
          <a:bodyPr/>
          <a:lstStyle/>
          <a:p>
            <a:endParaRPr lang="en-US"/>
          </a:p>
        </p:txBody>
      </p:sp>
      <p:pic>
        <p:nvPicPr>
          <p:cNvPr id="14350" name="Picture 14" descr="nucleus1"/>
          <p:cNvPicPr>
            <a:picLocks noGrp="1" noChangeAspect="1" noChangeArrowheads="1"/>
          </p:cNvPicPr>
          <p:nvPr>
            <p:ph sz="quarter" idx="2"/>
          </p:nvPr>
        </p:nvPicPr>
        <p:blipFill>
          <a:blip r:embed="rId3" cstate="print"/>
          <a:srcRect/>
          <a:stretch>
            <a:fillRect/>
          </a:stretch>
        </p:blipFill>
        <p:spPr>
          <a:xfrm>
            <a:off x="4343400" y="949325"/>
            <a:ext cx="3781425" cy="2836863"/>
          </a:xfrm>
          <a:noFill/>
          <a:ln/>
        </p:spPr>
      </p:pic>
      <p:sp>
        <p:nvSpPr>
          <p:cNvPr id="14351" name="Rectangle 15"/>
          <p:cNvSpPr>
            <a:spLocks noChangeArrowheads="1"/>
          </p:cNvSpPr>
          <p:nvPr/>
        </p:nvSpPr>
        <p:spPr bwMode="auto">
          <a:xfrm>
            <a:off x="4343400" y="762000"/>
            <a:ext cx="2438400" cy="1371600"/>
          </a:xfrm>
          <a:prstGeom prst="rect">
            <a:avLst/>
          </a:prstGeom>
          <a:solidFill>
            <a:schemeClr val="bg1"/>
          </a:solidFill>
          <a:ln w="9525">
            <a:noFill/>
            <a:miter lim="800000"/>
            <a:headEnd/>
            <a:tailEnd/>
          </a:ln>
          <a:effectLst/>
        </p:spPr>
        <p:txBody>
          <a:bodyPr wrap="none" anchor="ctr"/>
          <a:lstStyle/>
          <a:p>
            <a:endParaRPr lang="en-US"/>
          </a:p>
        </p:txBody>
      </p:sp>
      <p:sp>
        <p:nvSpPr>
          <p:cNvPr id="14353" name="Rectangle 17"/>
          <p:cNvSpPr>
            <a:spLocks noChangeArrowheads="1"/>
          </p:cNvSpPr>
          <p:nvPr/>
        </p:nvSpPr>
        <p:spPr bwMode="auto">
          <a:xfrm>
            <a:off x="3886200" y="1905000"/>
            <a:ext cx="1295400" cy="381000"/>
          </a:xfrm>
          <a:prstGeom prst="rect">
            <a:avLst/>
          </a:prstGeom>
          <a:solidFill>
            <a:schemeClr val="bg1"/>
          </a:solidFill>
          <a:ln w="9525">
            <a:noFill/>
            <a:miter lim="800000"/>
            <a:headEnd/>
            <a:tailEnd/>
          </a:ln>
          <a:effectLst/>
        </p:spPr>
        <p:txBody>
          <a:bodyPr wrap="none" anchor="ctr"/>
          <a:lstStyle/>
          <a:p>
            <a:endParaRPr lang="en-US"/>
          </a:p>
        </p:txBody>
      </p:sp>
      <p:sp>
        <p:nvSpPr>
          <p:cNvPr id="14354" name="Rectangle 18"/>
          <p:cNvSpPr>
            <a:spLocks noChangeArrowheads="1"/>
          </p:cNvSpPr>
          <p:nvPr/>
        </p:nvSpPr>
        <p:spPr bwMode="auto">
          <a:xfrm>
            <a:off x="6629400" y="762000"/>
            <a:ext cx="1828800" cy="609600"/>
          </a:xfrm>
          <a:prstGeom prst="rect">
            <a:avLst/>
          </a:prstGeom>
          <a:solidFill>
            <a:schemeClr val="bg1"/>
          </a:solidFill>
          <a:ln w="9525">
            <a:noFill/>
            <a:miter lim="800000"/>
            <a:headEnd/>
            <a:tailEnd/>
          </a:ln>
          <a:effectLst/>
        </p:spPr>
        <p:txBody>
          <a:bodyPr wrap="none" anchor="ctr"/>
          <a:lstStyle/>
          <a:p>
            <a:endParaRPr lang="en-US"/>
          </a:p>
        </p:txBody>
      </p:sp>
      <p:sp>
        <p:nvSpPr>
          <p:cNvPr id="14355" name="Rectangle 19"/>
          <p:cNvSpPr>
            <a:spLocks noChangeArrowheads="1"/>
          </p:cNvSpPr>
          <p:nvPr/>
        </p:nvSpPr>
        <p:spPr bwMode="auto">
          <a:xfrm>
            <a:off x="7543800" y="1219200"/>
            <a:ext cx="1295400" cy="381000"/>
          </a:xfrm>
          <a:prstGeom prst="rect">
            <a:avLst/>
          </a:prstGeom>
          <a:solidFill>
            <a:schemeClr val="bg1"/>
          </a:solidFill>
          <a:ln w="9525">
            <a:noFill/>
            <a:miter lim="800000"/>
            <a:headEnd/>
            <a:tailEnd/>
          </a:ln>
          <a:effectLst/>
        </p:spPr>
        <p:txBody>
          <a:bodyPr wrap="none" anchor="ctr"/>
          <a:lstStyle/>
          <a:p>
            <a:endParaRPr lang="en-US"/>
          </a:p>
        </p:txBody>
      </p:sp>
      <p:sp>
        <p:nvSpPr>
          <p:cNvPr id="14356" name="Rectangle 20"/>
          <p:cNvSpPr>
            <a:spLocks noChangeArrowheads="1"/>
          </p:cNvSpPr>
          <p:nvPr/>
        </p:nvSpPr>
        <p:spPr bwMode="auto">
          <a:xfrm>
            <a:off x="4953000" y="3581400"/>
            <a:ext cx="1295400" cy="381000"/>
          </a:xfrm>
          <a:prstGeom prst="rect">
            <a:avLst/>
          </a:prstGeom>
          <a:solidFill>
            <a:schemeClr val="bg1"/>
          </a:solidFill>
          <a:ln w="9525">
            <a:noFill/>
            <a:miter lim="800000"/>
            <a:headEnd/>
            <a:tailEnd/>
          </a:ln>
          <a:effectLst/>
        </p:spPr>
        <p:txBody>
          <a:bodyPr wrap="none" anchor="ctr"/>
          <a:lstStyle/>
          <a:p>
            <a:endParaRPr lang="en-US"/>
          </a:p>
        </p:txBody>
      </p:sp>
      <p:sp>
        <p:nvSpPr>
          <p:cNvPr id="14357" name="Line 21"/>
          <p:cNvSpPr>
            <a:spLocks noChangeShapeType="1"/>
          </p:cNvSpPr>
          <p:nvPr/>
        </p:nvSpPr>
        <p:spPr bwMode="auto">
          <a:xfrm>
            <a:off x="3581400" y="1752600"/>
            <a:ext cx="2971800" cy="304800"/>
          </a:xfrm>
          <a:prstGeom prst="line">
            <a:avLst/>
          </a:prstGeom>
          <a:noFill/>
          <a:ln w="38100">
            <a:solidFill>
              <a:srgbClr val="FF0000"/>
            </a:solidFill>
            <a:round/>
            <a:headEnd/>
            <a:tailEnd type="triangle" w="med" len="med"/>
          </a:ln>
          <a:effectLst/>
        </p:spPr>
        <p:txBody>
          <a:bodyPr/>
          <a:lstStyle/>
          <a:p>
            <a:endParaRPr lang="en-US"/>
          </a:p>
        </p:txBody>
      </p:sp>
      <p:pic>
        <p:nvPicPr>
          <p:cNvPr id="14358" name="Picture 22" descr="nucleus"/>
          <p:cNvPicPr>
            <a:picLocks noChangeAspect="1" noChangeArrowheads="1"/>
          </p:cNvPicPr>
          <p:nvPr/>
        </p:nvPicPr>
        <p:blipFill>
          <a:blip r:embed="rId4" cstate="print"/>
          <a:srcRect/>
          <a:stretch>
            <a:fillRect/>
          </a:stretch>
        </p:blipFill>
        <p:spPr bwMode="auto">
          <a:xfrm>
            <a:off x="5629275" y="5657850"/>
            <a:ext cx="3514725" cy="1200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0" y="228600"/>
            <a:ext cx="8686800" cy="1143000"/>
          </a:xfrm>
          <a:prstGeom prst="rect">
            <a:avLst/>
          </a:prstGeom>
          <a:noFill/>
          <a:ln w="9525">
            <a:noFill/>
            <a:miter lim="800000"/>
            <a:headEnd/>
            <a:tailEnd/>
          </a:ln>
          <a:effectLst/>
        </p:spPr>
        <p:txBody>
          <a:bodyPr anchor="ctr"/>
          <a:lstStyle/>
          <a:p>
            <a:pPr fontAlgn="base">
              <a:spcBef>
                <a:spcPct val="0"/>
              </a:spcBef>
              <a:spcAft>
                <a:spcPct val="0"/>
              </a:spcAft>
            </a:pPr>
            <a:r>
              <a:rPr lang="en-US" sz="4000">
                <a:solidFill>
                  <a:schemeClr val="tx2"/>
                </a:solidFill>
                <a:latin typeface="Arial" charset="0"/>
              </a:rPr>
              <a:t>D) </a:t>
            </a:r>
            <a:r>
              <a:rPr lang="en-US" sz="4400">
                <a:solidFill>
                  <a:schemeClr val="tx2"/>
                </a:solidFill>
                <a:latin typeface="Arial" charset="0"/>
              </a:rPr>
              <a:t>Nuclear Envelope </a:t>
            </a:r>
          </a:p>
        </p:txBody>
      </p:sp>
      <p:sp>
        <p:nvSpPr>
          <p:cNvPr id="16389" name="Rectangle 5"/>
          <p:cNvSpPr>
            <a:spLocks noChangeArrowheads="1"/>
          </p:cNvSpPr>
          <p:nvPr/>
        </p:nvSpPr>
        <p:spPr bwMode="auto">
          <a:xfrm>
            <a:off x="0" y="6218238"/>
            <a:ext cx="9144000" cy="639762"/>
          </a:xfrm>
          <a:prstGeom prst="rect">
            <a:avLst/>
          </a:prstGeom>
          <a:solidFill>
            <a:srgbClr val="66CCFF"/>
          </a:solidFill>
          <a:ln w="9525">
            <a:noFill/>
            <a:miter lim="800000"/>
            <a:headEnd/>
            <a:tailEnd/>
          </a:ln>
          <a:effectLst/>
        </p:spPr>
        <p:txBody>
          <a:bodyPr/>
          <a:lstStyle/>
          <a:p>
            <a:pPr marL="342900" indent="-342900" fontAlgn="base">
              <a:spcBef>
                <a:spcPct val="20000"/>
              </a:spcBef>
              <a:spcAft>
                <a:spcPct val="0"/>
              </a:spcAft>
            </a:pPr>
            <a:r>
              <a:rPr lang="en-US" sz="2800" dirty="0">
                <a:latin typeface="Arial" charset="0"/>
              </a:rPr>
              <a:t>Analogy – Walls &amp; Security Guard of City Hall</a:t>
            </a:r>
          </a:p>
        </p:txBody>
      </p:sp>
      <p:sp>
        <p:nvSpPr>
          <p:cNvPr id="16390" name="Rectangle 6"/>
          <p:cNvSpPr>
            <a:spLocks noChangeArrowheads="1"/>
          </p:cNvSpPr>
          <p:nvPr/>
        </p:nvSpPr>
        <p:spPr bwMode="auto">
          <a:xfrm>
            <a:off x="381000" y="4495800"/>
            <a:ext cx="8001000" cy="1630363"/>
          </a:xfrm>
          <a:prstGeom prst="rect">
            <a:avLst/>
          </a:prstGeom>
          <a:noFill/>
          <a:ln w="9525">
            <a:noFill/>
            <a:miter lim="800000"/>
            <a:headEnd/>
            <a:tailEnd/>
          </a:ln>
          <a:effectLst/>
        </p:spPr>
        <p:txBody>
          <a:bodyPr/>
          <a:lstStyle/>
          <a:p>
            <a:pPr marL="533400" indent="-533400" fontAlgn="base">
              <a:spcBef>
                <a:spcPct val="20000"/>
              </a:spcBef>
              <a:spcAft>
                <a:spcPct val="0"/>
              </a:spcAft>
              <a:buFontTx/>
              <a:buAutoNum type="arabicPeriod"/>
            </a:pPr>
            <a:r>
              <a:rPr lang="en-US" sz="2800" dirty="0">
                <a:latin typeface="Arial" charset="0"/>
              </a:rPr>
              <a:t>Location: Surrounds outside of the nucleus. </a:t>
            </a:r>
          </a:p>
          <a:p>
            <a:pPr marL="533400" indent="-533400" fontAlgn="base">
              <a:spcBef>
                <a:spcPct val="20000"/>
              </a:spcBef>
              <a:spcAft>
                <a:spcPct val="0"/>
              </a:spcAft>
              <a:buFontTx/>
              <a:buAutoNum type="arabicPeriod"/>
            </a:pPr>
            <a:r>
              <a:rPr lang="en-US" sz="2800" dirty="0">
                <a:latin typeface="Arial" charset="0"/>
              </a:rPr>
              <a:t>Function:  Regulates what enters or exits the nucleus. </a:t>
            </a:r>
          </a:p>
        </p:txBody>
      </p:sp>
      <p:pic>
        <p:nvPicPr>
          <p:cNvPr id="16391" name="Picture 7" descr="animalcell"/>
          <p:cNvPicPr>
            <a:picLocks noChangeAspect="1" noChangeArrowheads="1"/>
          </p:cNvPicPr>
          <p:nvPr/>
        </p:nvPicPr>
        <p:blipFill>
          <a:blip r:embed="rId2" cstate="print"/>
          <a:srcRect/>
          <a:stretch>
            <a:fillRect/>
          </a:stretch>
        </p:blipFill>
        <p:spPr bwMode="auto">
          <a:xfrm>
            <a:off x="381000" y="1600200"/>
            <a:ext cx="3552825" cy="2665413"/>
          </a:xfrm>
          <a:prstGeom prst="rect">
            <a:avLst/>
          </a:prstGeom>
          <a:noFill/>
        </p:spPr>
      </p:pic>
      <p:sp>
        <p:nvSpPr>
          <p:cNvPr id="16393" name="Text Box 9"/>
          <p:cNvSpPr txBox="1">
            <a:spLocks noChangeArrowheads="1"/>
          </p:cNvSpPr>
          <p:nvPr/>
        </p:nvSpPr>
        <p:spPr bwMode="auto">
          <a:xfrm>
            <a:off x="2362200" y="1295400"/>
            <a:ext cx="1447800" cy="641350"/>
          </a:xfrm>
          <a:prstGeom prst="rect">
            <a:avLst/>
          </a:prstGeom>
          <a:solidFill>
            <a:schemeClr val="bg1"/>
          </a:solidFill>
          <a:ln w="9525">
            <a:noFill/>
            <a:miter lim="800000"/>
            <a:headEnd/>
            <a:tailEnd/>
          </a:ln>
          <a:effectLst/>
        </p:spPr>
        <p:txBody>
          <a:bodyPr>
            <a:spAutoFit/>
          </a:bodyPr>
          <a:lstStyle/>
          <a:p>
            <a:pPr fontAlgn="base">
              <a:spcBef>
                <a:spcPct val="50000"/>
              </a:spcBef>
              <a:spcAft>
                <a:spcPct val="0"/>
              </a:spcAft>
            </a:pPr>
            <a:r>
              <a:rPr lang="en-US">
                <a:solidFill>
                  <a:srgbClr val="FF0000"/>
                </a:solidFill>
                <a:latin typeface="Arial" charset="0"/>
              </a:rPr>
              <a:t>Nuclear Envelope</a:t>
            </a:r>
          </a:p>
        </p:txBody>
      </p:sp>
      <p:sp>
        <p:nvSpPr>
          <p:cNvPr id="16394" name="Line 10"/>
          <p:cNvSpPr>
            <a:spLocks noChangeShapeType="1"/>
          </p:cNvSpPr>
          <p:nvPr/>
        </p:nvSpPr>
        <p:spPr bwMode="auto">
          <a:xfrm flipH="1">
            <a:off x="2209800" y="1600200"/>
            <a:ext cx="228600" cy="914400"/>
          </a:xfrm>
          <a:prstGeom prst="line">
            <a:avLst/>
          </a:prstGeom>
          <a:noFill/>
          <a:ln w="38100">
            <a:solidFill>
              <a:srgbClr val="FF0000"/>
            </a:solidFill>
            <a:round/>
            <a:headEnd/>
            <a:tailEnd type="triangle" w="med" len="med"/>
          </a:ln>
          <a:effectLst/>
        </p:spPr>
        <p:txBody>
          <a:bodyPr/>
          <a:lstStyle/>
          <a:p>
            <a:endParaRPr lang="en-US"/>
          </a:p>
        </p:txBody>
      </p:sp>
      <p:pic>
        <p:nvPicPr>
          <p:cNvPr id="16395" name="Picture 11" descr="nucleus1"/>
          <p:cNvPicPr>
            <a:picLocks noChangeAspect="1" noChangeArrowheads="1"/>
          </p:cNvPicPr>
          <p:nvPr/>
        </p:nvPicPr>
        <p:blipFill>
          <a:blip r:embed="rId3" cstate="print"/>
          <a:srcRect/>
          <a:stretch>
            <a:fillRect/>
          </a:stretch>
        </p:blipFill>
        <p:spPr bwMode="auto">
          <a:xfrm>
            <a:off x="4343400" y="1447800"/>
            <a:ext cx="3886200" cy="2914650"/>
          </a:xfrm>
          <a:prstGeom prst="rect">
            <a:avLst/>
          </a:prstGeom>
          <a:noFill/>
        </p:spPr>
      </p:pic>
      <p:sp>
        <p:nvSpPr>
          <p:cNvPr id="16396" name="Line 12"/>
          <p:cNvSpPr>
            <a:spLocks noChangeShapeType="1"/>
          </p:cNvSpPr>
          <p:nvPr/>
        </p:nvSpPr>
        <p:spPr bwMode="auto">
          <a:xfrm>
            <a:off x="3505200" y="1695450"/>
            <a:ext cx="3429000" cy="304800"/>
          </a:xfrm>
          <a:prstGeom prst="line">
            <a:avLst/>
          </a:prstGeom>
          <a:noFill/>
          <a:ln w="38100">
            <a:solidFill>
              <a:srgbClr val="FF0000"/>
            </a:solidFill>
            <a:round/>
            <a:headEnd/>
            <a:tailEnd type="triangle" w="med" len="med"/>
          </a:ln>
          <a:effectLst/>
        </p:spPr>
        <p:txBody>
          <a:bodyPr/>
          <a:lstStyle/>
          <a:p>
            <a:endParaRPr lang="en-US"/>
          </a:p>
        </p:txBody>
      </p:sp>
      <p:pic>
        <p:nvPicPr>
          <p:cNvPr id="16397" name="Picture 13" descr="nuclearmembrane"/>
          <p:cNvPicPr>
            <a:picLocks noChangeAspect="1" noChangeArrowheads="1"/>
          </p:cNvPicPr>
          <p:nvPr/>
        </p:nvPicPr>
        <p:blipFill>
          <a:blip r:embed="rId4" cstate="print"/>
          <a:srcRect/>
          <a:stretch>
            <a:fillRect/>
          </a:stretch>
        </p:blipFill>
        <p:spPr bwMode="auto">
          <a:xfrm>
            <a:off x="5610225" y="0"/>
            <a:ext cx="3533775" cy="1190625"/>
          </a:xfrm>
          <a:prstGeom prst="rect">
            <a:avLst/>
          </a:prstGeom>
          <a:noFill/>
        </p:spPr>
      </p:pic>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607480" y="3902400"/>
              <a:ext cx="360" cy="360"/>
            </p14:xfrm>
          </p:contentPart>
        </mc:Choice>
        <mc:Fallback xmlns="">
          <p:pic>
            <p:nvPicPr>
              <p:cNvPr id="2" name="Ink 1"/>
              <p:cNvPicPr/>
              <p:nvPr/>
            </p:nvPicPr>
            <p:blipFill>
              <a:blip r:embed="rId6"/>
              <a:stretch>
                <a:fillRect/>
              </a:stretch>
            </p:blipFill>
            <p:spPr>
              <a:xfrm>
                <a:off x="2598120" y="3893040"/>
                <a:ext cx="19080" cy="190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457200" y="274638"/>
            <a:ext cx="8686800" cy="1143000"/>
          </a:xfrm>
          <a:prstGeom prst="rect">
            <a:avLst/>
          </a:prstGeom>
          <a:noFill/>
          <a:ln w="9525">
            <a:noFill/>
            <a:miter lim="800000"/>
            <a:headEnd/>
            <a:tailEnd/>
          </a:ln>
          <a:effectLst/>
        </p:spPr>
        <p:txBody>
          <a:bodyPr anchor="ctr"/>
          <a:lstStyle/>
          <a:p>
            <a:pPr fontAlgn="base">
              <a:spcBef>
                <a:spcPct val="0"/>
              </a:spcBef>
              <a:spcAft>
                <a:spcPct val="0"/>
              </a:spcAft>
            </a:pPr>
            <a:r>
              <a:rPr lang="en-US" sz="4000">
                <a:solidFill>
                  <a:schemeClr val="tx2"/>
                </a:solidFill>
                <a:latin typeface="Arial" charset="0"/>
              </a:rPr>
              <a:t>E) </a:t>
            </a:r>
            <a:r>
              <a:rPr lang="en-US" sz="4400">
                <a:solidFill>
                  <a:schemeClr val="tx2"/>
                </a:solidFill>
                <a:latin typeface="Arial" charset="0"/>
              </a:rPr>
              <a:t>Nucleolus </a:t>
            </a:r>
          </a:p>
        </p:txBody>
      </p:sp>
      <p:sp>
        <p:nvSpPr>
          <p:cNvPr id="17413" name="Rectangle 5"/>
          <p:cNvSpPr>
            <a:spLocks noChangeArrowheads="1"/>
          </p:cNvSpPr>
          <p:nvPr/>
        </p:nvSpPr>
        <p:spPr bwMode="auto">
          <a:xfrm>
            <a:off x="0" y="6218238"/>
            <a:ext cx="9144000" cy="639762"/>
          </a:xfrm>
          <a:prstGeom prst="rect">
            <a:avLst/>
          </a:prstGeom>
          <a:solidFill>
            <a:srgbClr val="66CCFF"/>
          </a:solidFill>
          <a:ln w="9525">
            <a:noFill/>
            <a:miter lim="800000"/>
            <a:headEnd/>
            <a:tailEnd/>
          </a:ln>
          <a:effectLst/>
        </p:spPr>
        <p:txBody>
          <a:bodyPr/>
          <a:lstStyle/>
          <a:p>
            <a:pPr marL="342900" indent="-342900" fontAlgn="base">
              <a:spcBef>
                <a:spcPct val="20000"/>
              </a:spcBef>
              <a:spcAft>
                <a:spcPct val="0"/>
              </a:spcAft>
            </a:pPr>
            <a:r>
              <a:rPr lang="en-US" sz="2800" dirty="0">
                <a:latin typeface="Arial" charset="0"/>
              </a:rPr>
              <a:t>Analogy – </a:t>
            </a:r>
            <a:r>
              <a:rPr lang="en-US" sz="2800" dirty="0" smtClean="0">
                <a:latin typeface="Arial" charset="0"/>
              </a:rPr>
              <a:t>City Engineering Office</a:t>
            </a:r>
            <a:endParaRPr lang="en-US" sz="2800" dirty="0">
              <a:latin typeface="Arial" charset="0"/>
            </a:endParaRPr>
          </a:p>
        </p:txBody>
      </p:sp>
      <p:sp>
        <p:nvSpPr>
          <p:cNvPr id="17414" name="Rectangle 6"/>
          <p:cNvSpPr>
            <a:spLocks noChangeArrowheads="1"/>
          </p:cNvSpPr>
          <p:nvPr/>
        </p:nvSpPr>
        <p:spPr bwMode="auto">
          <a:xfrm>
            <a:off x="228600" y="4495800"/>
            <a:ext cx="8001000" cy="1630363"/>
          </a:xfrm>
          <a:prstGeom prst="rect">
            <a:avLst/>
          </a:prstGeom>
          <a:noFill/>
          <a:ln w="9525">
            <a:noFill/>
            <a:miter lim="800000"/>
            <a:headEnd/>
            <a:tailEnd/>
          </a:ln>
          <a:effectLst/>
        </p:spPr>
        <p:txBody>
          <a:bodyPr/>
          <a:lstStyle/>
          <a:p>
            <a:pPr marL="533400" indent="-533400" fontAlgn="base">
              <a:spcBef>
                <a:spcPct val="20000"/>
              </a:spcBef>
              <a:spcAft>
                <a:spcPct val="0"/>
              </a:spcAft>
              <a:buFontTx/>
              <a:buAutoNum type="arabicPeriod"/>
            </a:pPr>
            <a:r>
              <a:rPr lang="en-US" sz="2800" dirty="0">
                <a:latin typeface="Arial" charset="0"/>
              </a:rPr>
              <a:t>Location: Center of the nucleus. </a:t>
            </a:r>
          </a:p>
          <a:p>
            <a:pPr marL="533400" indent="-533400" fontAlgn="base">
              <a:spcBef>
                <a:spcPct val="20000"/>
              </a:spcBef>
              <a:spcAft>
                <a:spcPct val="0"/>
              </a:spcAft>
              <a:buFontTx/>
              <a:buAutoNum type="arabicPeriod"/>
            </a:pPr>
            <a:r>
              <a:rPr lang="en-US" sz="2800" dirty="0">
                <a:latin typeface="Arial" charset="0"/>
              </a:rPr>
              <a:t>Function:  Produces </a:t>
            </a:r>
            <a:r>
              <a:rPr lang="en-US" sz="2800" dirty="0" err="1">
                <a:latin typeface="Arial" charset="0"/>
              </a:rPr>
              <a:t>rRNA</a:t>
            </a:r>
            <a:r>
              <a:rPr lang="en-US" sz="2800" dirty="0">
                <a:latin typeface="Arial" charset="0"/>
              </a:rPr>
              <a:t> (ribosomes), which are used to make all proteins. </a:t>
            </a:r>
          </a:p>
        </p:txBody>
      </p:sp>
      <p:pic>
        <p:nvPicPr>
          <p:cNvPr id="17415" name="Picture 7" descr="animalcell"/>
          <p:cNvPicPr>
            <a:picLocks noChangeAspect="1" noChangeArrowheads="1"/>
          </p:cNvPicPr>
          <p:nvPr/>
        </p:nvPicPr>
        <p:blipFill>
          <a:blip r:embed="rId2" cstate="print"/>
          <a:srcRect/>
          <a:stretch>
            <a:fillRect/>
          </a:stretch>
        </p:blipFill>
        <p:spPr bwMode="auto">
          <a:xfrm>
            <a:off x="381000" y="1600200"/>
            <a:ext cx="3552825" cy="2665413"/>
          </a:xfrm>
          <a:prstGeom prst="rect">
            <a:avLst/>
          </a:prstGeom>
          <a:noFill/>
        </p:spPr>
      </p:pic>
      <p:sp>
        <p:nvSpPr>
          <p:cNvPr id="17417" name="Text Box 9"/>
          <p:cNvSpPr txBox="1">
            <a:spLocks noChangeArrowheads="1"/>
          </p:cNvSpPr>
          <p:nvPr/>
        </p:nvSpPr>
        <p:spPr bwMode="auto">
          <a:xfrm>
            <a:off x="2362200" y="1524000"/>
            <a:ext cx="1447800" cy="366713"/>
          </a:xfrm>
          <a:prstGeom prst="rect">
            <a:avLst/>
          </a:prstGeom>
          <a:solidFill>
            <a:schemeClr val="bg1"/>
          </a:solidFill>
          <a:ln w="9525">
            <a:noFill/>
            <a:miter lim="800000"/>
            <a:headEnd/>
            <a:tailEnd/>
          </a:ln>
          <a:effectLst/>
        </p:spPr>
        <p:txBody>
          <a:bodyPr>
            <a:spAutoFit/>
          </a:bodyPr>
          <a:lstStyle/>
          <a:p>
            <a:pPr fontAlgn="base">
              <a:spcBef>
                <a:spcPct val="50000"/>
              </a:spcBef>
              <a:spcAft>
                <a:spcPct val="0"/>
              </a:spcAft>
            </a:pPr>
            <a:r>
              <a:rPr lang="en-US">
                <a:solidFill>
                  <a:srgbClr val="FF0000"/>
                </a:solidFill>
                <a:latin typeface="Arial" charset="0"/>
              </a:rPr>
              <a:t>Nucleolus</a:t>
            </a:r>
          </a:p>
        </p:txBody>
      </p:sp>
      <p:sp>
        <p:nvSpPr>
          <p:cNvPr id="17418" name="Line 10"/>
          <p:cNvSpPr>
            <a:spLocks noChangeShapeType="1"/>
          </p:cNvSpPr>
          <p:nvPr/>
        </p:nvSpPr>
        <p:spPr bwMode="auto">
          <a:xfrm flipH="1">
            <a:off x="2057400" y="1752600"/>
            <a:ext cx="381000" cy="914400"/>
          </a:xfrm>
          <a:prstGeom prst="line">
            <a:avLst/>
          </a:prstGeom>
          <a:noFill/>
          <a:ln w="38100">
            <a:solidFill>
              <a:srgbClr val="FF0000"/>
            </a:solidFill>
            <a:round/>
            <a:headEnd/>
            <a:tailEnd type="triangle" w="med" len="med"/>
          </a:ln>
          <a:effectLst/>
        </p:spPr>
        <p:txBody>
          <a:bodyPr/>
          <a:lstStyle/>
          <a:p>
            <a:endParaRPr lang="en-US"/>
          </a:p>
        </p:txBody>
      </p:sp>
      <p:pic>
        <p:nvPicPr>
          <p:cNvPr id="17419" name="Picture 11" descr="nucleus1"/>
          <p:cNvPicPr>
            <a:picLocks noChangeAspect="1" noChangeArrowheads="1"/>
          </p:cNvPicPr>
          <p:nvPr/>
        </p:nvPicPr>
        <p:blipFill>
          <a:blip r:embed="rId3" cstate="print"/>
          <a:srcRect/>
          <a:stretch>
            <a:fillRect/>
          </a:stretch>
        </p:blipFill>
        <p:spPr bwMode="auto">
          <a:xfrm>
            <a:off x="4343400" y="1428750"/>
            <a:ext cx="3886200" cy="2914650"/>
          </a:xfrm>
          <a:prstGeom prst="rect">
            <a:avLst/>
          </a:prstGeom>
          <a:noFill/>
        </p:spPr>
      </p:pic>
      <p:sp>
        <p:nvSpPr>
          <p:cNvPr id="17420" name="Line 12"/>
          <p:cNvSpPr>
            <a:spLocks noChangeShapeType="1"/>
          </p:cNvSpPr>
          <p:nvPr/>
        </p:nvSpPr>
        <p:spPr bwMode="auto">
          <a:xfrm>
            <a:off x="3505200" y="1752600"/>
            <a:ext cx="3505200" cy="838200"/>
          </a:xfrm>
          <a:prstGeom prst="line">
            <a:avLst/>
          </a:prstGeom>
          <a:noFill/>
          <a:ln w="38100">
            <a:solidFill>
              <a:srgbClr val="FF0000"/>
            </a:solidFill>
            <a:round/>
            <a:headEnd/>
            <a:tailEnd type="triangle" w="med" len="med"/>
          </a:ln>
          <a:effectLst/>
        </p:spPr>
        <p:txBody>
          <a:bodyPr/>
          <a:lstStyle/>
          <a:p>
            <a:endParaRPr lang="en-US"/>
          </a:p>
        </p:txBody>
      </p:sp>
      <p:pic>
        <p:nvPicPr>
          <p:cNvPr id="17421" name="Picture 13" descr="nucleolus"/>
          <p:cNvPicPr>
            <a:picLocks noChangeAspect="1" noChangeArrowheads="1"/>
          </p:cNvPicPr>
          <p:nvPr/>
        </p:nvPicPr>
        <p:blipFill>
          <a:blip r:embed="rId4" cstate="print"/>
          <a:srcRect/>
          <a:stretch>
            <a:fillRect/>
          </a:stretch>
        </p:blipFill>
        <p:spPr bwMode="auto">
          <a:xfrm>
            <a:off x="5638800" y="0"/>
            <a:ext cx="3505200" cy="1181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3" name="Picture 11" descr="DNA1"/>
          <p:cNvPicPr>
            <a:picLocks noChangeAspect="1" noChangeArrowheads="1"/>
          </p:cNvPicPr>
          <p:nvPr/>
        </p:nvPicPr>
        <p:blipFill>
          <a:blip r:embed="rId2" cstate="print"/>
          <a:srcRect/>
          <a:stretch>
            <a:fillRect/>
          </a:stretch>
        </p:blipFill>
        <p:spPr bwMode="auto">
          <a:xfrm>
            <a:off x="3809999" y="1295401"/>
            <a:ext cx="5389723" cy="2708866"/>
          </a:xfrm>
          <a:prstGeom prst="rect">
            <a:avLst/>
          </a:prstGeom>
          <a:noFill/>
        </p:spPr>
      </p:pic>
      <p:sp>
        <p:nvSpPr>
          <p:cNvPr id="18436" name="Rectangle 4"/>
          <p:cNvSpPr>
            <a:spLocks noChangeArrowheads="1"/>
          </p:cNvSpPr>
          <p:nvPr/>
        </p:nvSpPr>
        <p:spPr bwMode="auto">
          <a:xfrm>
            <a:off x="457200" y="0"/>
            <a:ext cx="8686800" cy="1143000"/>
          </a:xfrm>
          <a:prstGeom prst="rect">
            <a:avLst/>
          </a:prstGeom>
          <a:noFill/>
          <a:ln w="9525">
            <a:noFill/>
            <a:miter lim="800000"/>
            <a:headEnd/>
            <a:tailEnd/>
          </a:ln>
          <a:effectLst/>
        </p:spPr>
        <p:txBody>
          <a:bodyPr anchor="ctr"/>
          <a:lstStyle/>
          <a:p>
            <a:pPr fontAlgn="base">
              <a:spcBef>
                <a:spcPct val="0"/>
              </a:spcBef>
              <a:spcAft>
                <a:spcPct val="0"/>
              </a:spcAft>
            </a:pPr>
            <a:r>
              <a:rPr lang="en-US" sz="4000">
                <a:solidFill>
                  <a:schemeClr val="tx2"/>
                </a:solidFill>
                <a:latin typeface="Arial" charset="0"/>
              </a:rPr>
              <a:t>E) </a:t>
            </a:r>
            <a:r>
              <a:rPr lang="en-US" sz="4400">
                <a:solidFill>
                  <a:schemeClr val="tx2"/>
                </a:solidFill>
                <a:latin typeface="Arial" charset="0"/>
              </a:rPr>
              <a:t>DNA – Deoxyribonucleic acid</a:t>
            </a:r>
          </a:p>
        </p:txBody>
      </p:sp>
      <p:sp>
        <p:nvSpPr>
          <p:cNvPr id="18437" name="Rectangle 5"/>
          <p:cNvSpPr>
            <a:spLocks noChangeArrowheads="1"/>
          </p:cNvSpPr>
          <p:nvPr/>
        </p:nvSpPr>
        <p:spPr bwMode="auto">
          <a:xfrm>
            <a:off x="0" y="6218238"/>
            <a:ext cx="9144000" cy="639762"/>
          </a:xfrm>
          <a:prstGeom prst="rect">
            <a:avLst/>
          </a:prstGeom>
          <a:solidFill>
            <a:srgbClr val="66CCFF"/>
          </a:solidFill>
          <a:ln w="9525">
            <a:noFill/>
            <a:miter lim="800000"/>
            <a:headEnd/>
            <a:tailEnd/>
          </a:ln>
          <a:effectLst/>
        </p:spPr>
        <p:txBody>
          <a:bodyPr/>
          <a:lstStyle/>
          <a:p>
            <a:pPr marL="342900" indent="-342900" fontAlgn="base">
              <a:spcBef>
                <a:spcPct val="20000"/>
              </a:spcBef>
              <a:spcAft>
                <a:spcPct val="0"/>
              </a:spcAft>
            </a:pPr>
            <a:r>
              <a:rPr lang="en-US" sz="2800" dirty="0">
                <a:latin typeface="Arial" charset="0"/>
              </a:rPr>
              <a:t>Analogy – </a:t>
            </a:r>
            <a:r>
              <a:rPr lang="en-US" sz="2800" dirty="0" smtClean="0">
                <a:latin typeface="Arial" charset="0"/>
              </a:rPr>
              <a:t>City Planning Office</a:t>
            </a:r>
            <a:endParaRPr lang="en-US" sz="2800" dirty="0">
              <a:latin typeface="Arial" charset="0"/>
            </a:endParaRPr>
          </a:p>
        </p:txBody>
      </p:sp>
      <p:sp>
        <p:nvSpPr>
          <p:cNvPr id="18438" name="Rectangle 6"/>
          <p:cNvSpPr>
            <a:spLocks noChangeArrowheads="1"/>
          </p:cNvSpPr>
          <p:nvPr/>
        </p:nvSpPr>
        <p:spPr bwMode="auto">
          <a:xfrm>
            <a:off x="381000" y="4800600"/>
            <a:ext cx="8382000" cy="2057400"/>
          </a:xfrm>
          <a:prstGeom prst="rect">
            <a:avLst/>
          </a:prstGeom>
          <a:noFill/>
          <a:ln w="9525">
            <a:noFill/>
            <a:miter lim="800000"/>
            <a:headEnd/>
            <a:tailEnd/>
          </a:ln>
          <a:effectLst/>
        </p:spPr>
        <p:txBody>
          <a:bodyPr/>
          <a:lstStyle/>
          <a:p>
            <a:pPr marL="533400" indent="-533400" fontAlgn="base">
              <a:spcBef>
                <a:spcPct val="20000"/>
              </a:spcBef>
              <a:spcAft>
                <a:spcPct val="0"/>
              </a:spcAft>
              <a:buFontTx/>
              <a:buAutoNum type="arabicPeriod"/>
            </a:pPr>
            <a:r>
              <a:rPr lang="en-US" sz="2800" dirty="0">
                <a:latin typeface="Arial" charset="0"/>
              </a:rPr>
              <a:t>Location: Inside the nucleus. </a:t>
            </a:r>
          </a:p>
          <a:p>
            <a:pPr marL="533400" indent="-533400" fontAlgn="base">
              <a:spcBef>
                <a:spcPct val="20000"/>
              </a:spcBef>
              <a:spcAft>
                <a:spcPct val="0"/>
              </a:spcAft>
              <a:buFontTx/>
              <a:buAutoNum type="arabicPeriod"/>
            </a:pPr>
            <a:r>
              <a:rPr lang="en-US" sz="2800" dirty="0">
                <a:latin typeface="Arial" charset="0"/>
              </a:rPr>
              <a:t>Function:  information on how to make proteins. </a:t>
            </a:r>
          </a:p>
        </p:txBody>
      </p:sp>
      <p:pic>
        <p:nvPicPr>
          <p:cNvPr id="18439" name="Picture 7" descr="animalcell"/>
          <p:cNvPicPr>
            <a:picLocks noChangeAspect="1" noChangeArrowheads="1"/>
          </p:cNvPicPr>
          <p:nvPr/>
        </p:nvPicPr>
        <p:blipFill>
          <a:blip r:embed="rId3" cstate="print"/>
          <a:srcRect/>
          <a:stretch>
            <a:fillRect/>
          </a:stretch>
        </p:blipFill>
        <p:spPr bwMode="auto">
          <a:xfrm>
            <a:off x="1295400" y="1219200"/>
            <a:ext cx="2638425" cy="1979613"/>
          </a:xfrm>
          <a:prstGeom prst="rect">
            <a:avLst/>
          </a:prstGeom>
          <a:noFill/>
        </p:spPr>
      </p:pic>
      <p:sp>
        <p:nvSpPr>
          <p:cNvPr id="18441" name="Text Box 9"/>
          <p:cNvSpPr txBox="1">
            <a:spLocks noChangeArrowheads="1"/>
          </p:cNvSpPr>
          <p:nvPr/>
        </p:nvSpPr>
        <p:spPr bwMode="auto">
          <a:xfrm>
            <a:off x="2743200" y="1066800"/>
            <a:ext cx="1905000" cy="366713"/>
          </a:xfrm>
          <a:prstGeom prst="rect">
            <a:avLst/>
          </a:prstGeom>
          <a:solidFill>
            <a:schemeClr val="bg1"/>
          </a:solidFill>
          <a:ln w="9525">
            <a:noFill/>
            <a:miter lim="800000"/>
            <a:headEnd/>
            <a:tailEnd/>
          </a:ln>
          <a:effectLst/>
        </p:spPr>
        <p:txBody>
          <a:bodyPr>
            <a:spAutoFit/>
          </a:bodyPr>
          <a:lstStyle/>
          <a:p>
            <a:pPr fontAlgn="base">
              <a:spcBef>
                <a:spcPct val="50000"/>
              </a:spcBef>
              <a:spcAft>
                <a:spcPct val="0"/>
              </a:spcAft>
            </a:pPr>
            <a:r>
              <a:rPr lang="en-US">
                <a:solidFill>
                  <a:srgbClr val="FF0000"/>
                </a:solidFill>
                <a:latin typeface="Arial" charset="0"/>
              </a:rPr>
              <a:t>DNA (chromatin)</a:t>
            </a:r>
          </a:p>
        </p:txBody>
      </p:sp>
      <p:sp>
        <p:nvSpPr>
          <p:cNvPr id="18442" name="Line 10"/>
          <p:cNvSpPr>
            <a:spLocks noChangeShapeType="1"/>
          </p:cNvSpPr>
          <p:nvPr/>
        </p:nvSpPr>
        <p:spPr bwMode="auto">
          <a:xfrm flipH="1">
            <a:off x="2514600" y="1295400"/>
            <a:ext cx="228600" cy="609600"/>
          </a:xfrm>
          <a:prstGeom prst="line">
            <a:avLst/>
          </a:prstGeom>
          <a:noFill/>
          <a:ln w="38100">
            <a:solidFill>
              <a:srgbClr val="FF0000"/>
            </a:solidFill>
            <a:round/>
            <a:headEnd/>
            <a:tailEnd type="triangle" w="med" len="med"/>
          </a:ln>
          <a:effectLst/>
        </p:spPr>
        <p:txBody>
          <a:bodyPr/>
          <a:lstStyle/>
          <a:p>
            <a:endParaRPr lang="en-US"/>
          </a:p>
        </p:txBody>
      </p:sp>
      <p:pic>
        <p:nvPicPr>
          <p:cNvPr id="18444" name="Picture 12" descr="DNA"/>
          <p:cNvPicPr>
            <a:picLocks noChangeAspect="1" noChangeArrowheads="1"/>
          </p:cNvPicPr>
          <p:nvPr/>
        </p:nvPicPr>
        <p:blipFill>
          <a:blip r:embed="rId4" cstate="print"/>
          <a:srcRect/>
          <a:stretch>
            <a:fillRect/>
          </a:stretch>
        </p:blipFill>
        <p:spPr bwMode="auto">
          <a:xfrm>
            <a:off x="161925" y="3371850"/>
            <a:ext cx="3533775" cy="1200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4152</TotalTime>
  <Words>617</Words>
  <Application>Microsoft Office PowerPoint</Application>
  <PresentationFormat>On-screen Show (4:3)</PresentationFormat>
  <Paragraphs>121</Paragraphs>
  <Slides>22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Default Design</vt:lpstr>
      <vt:lpstr>Cells – the basic unit of life</vt:lpstr>
      <vt:lpstr>Types of cells</vt:lpstr>
      <vt:lpstr>Types of eukaryotic cells</vt:lpstr>
      <vt:lpstr>PowerPoint Presentation</vt:lpstr>
      <vt:lpstr>B) Cytoplasm</vt:lpstr>
      <vt:lpstr>C) Nucleus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Cell Video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Cells – the basic unit of life</dc:title>
  <dc:creator>Amanda Hargrove</dc:creator>
  <cp:lastModifiedBy>Darci Cordero</cp:lastModifiedBy>
  <cp:revision>83</cp:revision>
  <dcterms:created xsi:type="dcterms:W3CDTF">2005-10-18T22:34:25Z</dcterms:created>
  <dcterms:modified xsi:type="dcterms:W3CDTF">2015-12-02T13:53:40Z</dcterms:modified>
</cp:coreProperties>
</file>