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F3F"/>
    <a:srgbClr val="6927FF"/>
    <a:srgbClr val="FF3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32ED3E5-48DE-3042-BD84-95EA867E7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1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5064667-84B1-734B-ACF5-8B52F57D1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783DB-EBEE-754A-8B62-3D97D330A302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71E30-900B-B341-B304-9F3AE50B8DE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99127-ECB9-9243-90FB-FC932D728DD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187F7-16AD-F04E-99FA-F97FD52E894D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622A2-71B4-5149-BD48-3921832D501A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E3D88-0A5C-D042-AEEB-ED35CABEC816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7295-2566-D24B-B015-7EF9725EC440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450A0-ECA1-FF4E-9229-B8C9AA0ECDB6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59C7B-6C36-F84E-B2FE-88B20D710B49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FFC09-A140-4640-8EB7-9C377ABD4D28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A6AF-EFE5-064B-9443-D03191A9154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2841C-B14F-BC42-8009-D39428F8D88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C093-152B-B64E-99FE-4E55F4A1F05A}" type="slidenum">
              <a:rPr lang="en-US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747F9-2F70-0A43-8888-CF4C5FB323B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40071-9321-6F42-9E53-FD55AE6BD5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1A5FE-5C01-6742-B310-A1DF56D50337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7A93B-FEB7-5549-BE6E-36F54BE38DBD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145D0-6DDC-BA4E-8E1B-C320968EB445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C8BE6-902B-1F4A-BFFA-B6B569B0C37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33D34-F6BB-E242-8F3B-CAF3DD999D6D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0C36F-075A-3A40-B796-810058D40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59F78-A499-1E41-9BEA-EBAC56C6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C08B-374B-FA4E-AE4A-D73351D40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025E-6B8F-5641-9615-52199D3FA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7629-1136-5C45-87AF-53A262098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A66B-28E4-D440-B227-A08FB7A33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12BE-DBBD-0247-96D9-F53B040F6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43388-DC84-E14B-901B-A0ADAF10E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62AA-EBBF-434E-A2F7-ADDA843DD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466A8-D36E-6142-9D38-9C68435C8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0578-F99B-F244-A08A-E37DB2384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1DE5EF-8B6A-1A48-8329-01B2C4D609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Human Anatomy and Body Systems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Bronchi</a:t>
            </a:r>
            <a:r>
              <a:rPr lang="en-US"/>
              <a:t> – the two large passageways that lead from the trachea to your lungs (one for each lung)</a:t>
            </a:r>
          </a:p>
          <a:p>
            <a:pPr>
              <a:spcBef>
                <a:spcPct val="50000"/>
              </a:spcBef>
            </a:pPr>
            <a:r>
              <a:rPr lang="en-US"/>
              <a:t>	-- the bronchi are further subdivided into bronchioles</a:t>
            </a:r>
          </a:p>
          <a:p>
            <a:pPr>
              <a:spcBef>
                <a:spcPct val="50000"/>
              </a:spcBef>
            </a:pPr>
            <a:r>
              <a:rPr lang="en-US"/>
              <a:t>	-- eventually, the further subdivisions lead to tiny air 	sacs called </a:t>
            </a:r>
            <a:r>
              <a:rPr lang="en-US" b="1"/>
              <a:t>alveoli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-- alveoli are in clusters, like grapes</a:t>
            </a:r>
          </a:p>
          <a:p>
            <a:pPr>
              <a:spcBef>
                <a:spcPct val="50000"/>
              </a:spcBef>
            </a:pPr>
            <a:r>
              <a:rPr lang="en-US"/>
              <a:t>		-- capillaries surrounding each alveolus is where 		the exchange of gases with the blood occurs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diaphragm</a:t>
            </a:r>
            <a:r>
              <a:rPr lang="en-US"/>
              <a:t> is the muscle that causes you to breath</a:t>
            </a:r>
          </a:p>
          <a:p>
            <a:pPr>
              <a:spcBef>
                <a:spcPct val="50000"/>
              </a:spcBef>
            </a:pPr>
            <a:r>
              <a:rPr lang="en-US"/>
              <a:t>	-- hiccups are involuntary contractions of the 	diaphragm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Respiratory System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248400" cy="588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Circulatory System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deliver oxygenated blood to the various cells and organ systems in your body so they can undergo cellular respiration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Heart</a:t>
            </a:r>
            <a:r>
              <a:rPr lang="en-US"/>
              <a:t> – the major muscle of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pumps blood through its four chambers (two 	ventricles and two atria)</a:t>
            </a:r>
          </a:p>
          <a:p>
            <a:pPr>
              <a:spcBef>
                <a:spcPct val="50000"/>
              </a:spcBef>
            </a:pPr>
            <a:r>
              <a:rPr lang="en-US"/>
              <a:t>	-- pumps deoxygenated blood into the lungs, where it 	gets oxygenated, returned to the heart, and then 	pumped out through the aorta to the rest of the body</a:t>
            </a:r>
          </a:p>
          <a:p>
            <a:pPr>
              <a:spcBef>
                <a:spcPct val="50000"/>
              </a:spcBef>
            </a:pPr>
            <a:r>
              <a:rPr lang="en-US"/>
              <a:t>	-- valve regulate the flow of blood between the 	chambers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Arteries</a:t>
            </a:r>
            <a:r>
              <a:rPr lang="en-US"/>
              <a:t> – carry blood away from the heart and to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Veins</a:t>
            </a:r>
            <a:r>
              <a:rPr lang="en-US"/>
              <a:t> – carry blood back to the heart away from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Capillaries</a:t>
            </a:r>
            <a:r>
              <a:rPr lang="en-US"/>
              <a:t> – small blood vessels where gas exchange occurs</a:t>
            </a:r>
          </a:p>
          <a:p>
            <a:pPr>
              <a:spcBef>
                <a:spcPct val="50000"/>
              </a:spcBef>
            </a:pPr>
            <a:r>
              <a:rPr lang="en-US" b="1"/>
              <a:t>Blood</a:t>
            </a:r>
            <a:r>
              <a:rPr lang="en-US"/>
              <a:t> – the cells that flow through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red blood cells contain </a:t>
            </a:r>
            <a:r>
              <a:rPr lang="en-US" b="1" u="sng"/>
              <a:t>hemoglobin</a:t>
            </a:r>
            <a:r>
              <a:rPr lang="en-US"/>
              <a:t>, an iron-rich 	protein that carries oxygen </a:t>
            </a:r>
          </a:p>
          <a:p>
            <a:pPr>
              <a:spcBef>
                <a:spcPct val="50000"/>
              </a:spcBef>
            </a:pPr>
            <a:r>
              <a:rPr lang="en-US"/>
              <a:t>	-- white blood cells function in the immune system</a:t>
            </a:r>
          </a:p>
          <a:p>
            <a:pPr>
              <a:spcBef>
                <a:spcPct val="50000"/>
              </a:spcBef>
            </a:pPr>
            <a:r>
              <a:rPr lang="en-US"/>
              <a:t>	-- platelets help in blood clotting</a:t>
            </a:r>
          </a:p>
          <a:p>
            <a:pPr>
              <a:spcBef>
                <a:spcPct val="50000"/>
              </a:spcBef>
            </a:pPr>
            <a:r>
              <a:rPr lang="en-US" b="1"/>
              <a:t>Spleen</a:t>
            </a:r>
            <a:r>
              <a:rPr lang="en-US"/>
              <a:t> – helps to filter out toxins in the blood</a:t>
            </a:r>
            <a:endParaRPr 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Circulatory System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620000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Nervous System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534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</a:t>
            </a:r>
            <a:r>
              <a:rPr lang="en-US"/>
              <a:t>: to coordinate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response to changes in its internal and external environment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Brain</a:t>
            </a:r>
            <a:r>
              <a:rPr lang="en-US"/>
              <a:t> – control center of the body, where all processes are relayed through</a:t>
            </a:r>
          </a:p>
          <a:p>
            <a:pPr>
              <a:spcBef>
                <a:spcPct val="50000"/>
              </a:spcBef>
            </a:pPr>
            <a:r>
              <a:rPr lang="en-US"/>
              <a:t>	-- consists of cerebrum (controls though and senses) 	and cerebellum (controls motor functions)</a:t>
            </a:r>
          </a:p>
          <a:p>
            <a:pPr>
              <a:spcBef>
                <a:spcPct val="50000"/>
              </a:spcBef>
            </a:pPr>
            <a:r>
              <a:rPr lang="en-US" b="1"/>
              <a:t>Spinal Cord</a:t>
            </a:r>
            <a:r>
              <a:rPr lang="en-US"/>
              <a:t> – sends instructions from the brain to the rest of the body and vice versa</a:t>
            </a:r>
          </a:p>
          <a:p>
            <a:pPr>
              <a:spcBef>
                <a:spcPct val="50000"/>
              </a:spcBef>
            </a:pPr>
            <a:r>
              <a:rPr lang="en-US"/>
              <a:t>	-- any organism with a major nerve cord is classified as 	a </a:t>
            </a:r>
            <a:r>
              <a:rPr lang="en-US" b="1"/>
              <a:t>chordate</a:t>
            </a:r>
          </a:p>
          <a:p>
            <a:pPr>
              <a:spcBef>
                <a:spcPct val="50000"/>
              </a:spcBef>
            </a:pPr>
            <a:r>
              <a:rPr lang="en-US" b="1"/>
              <a:t>Nerves</a:t>
            </a:r>
            <a:r>
              <a:rPr lang="en-US"/>
              <a:t> – conduct impulses to muscle cells throughout the body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Diagram of a Nerve Cell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7912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Endocrine System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control growth, development, metabolism and reproduction through the production and secretion of hormones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-- hypothalamus</a:t>
            </a:r>
          </a:p>
          <a:p>
            <a:pPr>
              <a:spcBef>
                <a:spcPct val="50000"/>
              </a:spcBef>
            </a:pPr>
            <a:r>
              <a:rPr lang="en-US"/>
              <a:t>	-- pituitary gland</a:t>
            </a:r>
          </a:p>
          <a:p>
            <a:pPr>
              <a:spcBef>
                <a:spcPct val="50000"/>
              </a:spcBef>
            </a:pPr>
            <a:r>
              <a:rPr lang="en-US"/>
              <a:t>	-- thyroid</a:t>
            </a:r>
          </a:p>
          <a:p>
            <a:pPr>
              <a:spcBef>
                <a:spcPct val="50000"/>
              </a:spcBef>
            </a:pPr>
            <a:r>
              <a:rPr lang="en-US"/>
              <a:t>	-- parathyroid</a:t>
            </a:r>
          </a:p>
          <a:p>
            <a:pPr>
              <a:spcBef>
                <a:spcPct val="50000"/>
              </a:spcBef>
            </a:pPr>
            <a:r>
              <a:rPr lang="en-US"/>
              <a:t>	-- adrenal glands</a:t>
            </a:r>
          </a:p>
          <a:p>
            <a:pPr>
              <a:spcBef>
                <a:spcPct val="50000"/>
              </a:spcBef>
            </a:pPr>
            <a:r>
              <a:rPr lang="en-US"/>
              <a:t>	-- pancreas</a:t>
            </a:r>
          </a:p>
          <a:p>
            <a:pPr>
              <a:spcBef>
                <a:spcPct val="50000"/>
              </a:spcBef>
            </a:pPr>
            <a:r>
              <a:rPr lang="en-US"/>
              <a:t>	-- testes</a:t>
            </a:r>
          </a:p>
          <a:p>
            <a:pPr>
              <a:spcBef>
                <a:spcPct val="50000"/>
              </a:spcBef>
            </a:pPr>
            <a:r>
              <a:rPr lang="en-US"/>
              <a:t>	-- ovaries</a:t>
            </a:r>
            <a:endParaRPr lang="en-US" b="1" u="sng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7053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Skeletal System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458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structure and support to the human body</a:t>
            </a:r>
          </a:p>
          <a:p>
            <a:pPr>
              <a:spcBef>
                <a:spcPct val="50000"/>
              </a:spcBef>
            </a:pPr>
            <a:r>
              <a:rPr lang="en-US"/>
              <a:t>Bones are where new blood cells are generated (in the marrow), and require the mineral </a:t>
            </a:r>
            <a:r>
              <a:rPr lang="en-US" b="1"/>
              <a:t>calcium</a:t>
            </a:r>
            <a:r>
              <a:rPr lang="en-US"/>
              <a:t> for strength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Bones of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femur (thigh bone)		-- humerus (upper arm)</a:t>
            </a:r>
          </a:p>
          <a:p>
            <a:pPr>
              <a:spcBef>
                <a:spcPct val="50000"/>
              </a:spcBef>
            </a:pPr>
            <a:r>
              <a:rPr lang="en-US"/>
              <a:t>-- radius and ulna (lower arm)	-- cranium (skull)</a:t>
            </a:r>
          </a:p>
          <a:p>
            <a:pPr>
              <a:spcBef>
                <a:spcPct val="50000"/>
              </a:spcBef>
            </a:pPr>
            <a:r>
              <a:rPr lang="en-US"/>
              <a:t>-- sternum (breastbone)		-- clavicle (shoulder blade)</a:t>
            </a:r>
          </a:p>
          <a:p>
            <a:pPr>
              <a:spcBef>
                <a:spcPct val="50000"/>
              </a:spcBef>
            </a:pPr>
            <a:r>
              <a:rPr lang="en-US"/>
              <a:t>-- fibula and tibia (calf)		-- vertebrae (back)</a:t>
            </a:r>
          </a:p>
          <a:p>
            <a:pPr>
              <a:spcBef>
                <a:spcPct val="50000"/>
              </a:spcBef>
            </a:pPr>
            <a:r>
              <a:rPr lang="en-US"/>
              <a:t>-- scalpula (shoulder)		-- pelvic bone</a:t>
            </a:r>
          </a:p>
          <a:p>
            <a:pPr>
              <a:spcBef>
                <a:spcPct val="50000"/>
              </a:spcBef>
            </a:pPr>
            <a:r>
              <a:rPr lang="en-US"/>
              <a:t>-- coccyx (tail bone)			-- phalanges (fingers/toes)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Muscular System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works with the skeletal and nervous system to produce movement, also helps to circulate blood through the human body</a:t>
            </a:r>
          </a:p>
          <a:p>
            <a:pPr>
              <a:spcBef>
                <a:spcPct val="50000"/>
              </a:spcBef>
            </a:pPr>
            <a:r>
              <a:rPr lang="en-US"/>
              <a:t>	-- muscle cells are fibrous</a:t>
            </a:r>
          </a:p>
          <a:p>
            <a:pPr>
              <a:spcBef>
                <a:spcPct val="50000"/>
              </a:spcBef>
            </a:pPr>
            <a:r>
              <a:rPr lang="en-US"/>
              <a:t>	-- muscle contractions can be voluntary or involuntary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Muscles in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biceps 		-- triceps		-- deltoids</a:t>
            </a:r>
          </a:p>
          <a:p>
            <a:pPr>
              <a:spcBef>
                <a:spcPct val="50000"/>
              </a:spcBef>
            </a:pPr>
            <a:r>
              <a:rPr lang="en-US"/>
              <a:t>-- glutes		-- hamstrings</a:t>
            </a:r>
            <a:endParaRPr lang="en-US" b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Levels of Organization</a:t>
            </a:r>
            <a:endParaRPr lang="en-US" sz="3600" b="1"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106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Remember, the human body is organized in several levels, from the simplest to the most complex. . 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Cells</a:t>
            </a:r>
            <a:r>
              <a:rPr lang="en-US"/>
              <a:t> – the basic unit of life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Tissues</a:t>
            </a:r>
            <a:r>
              <a:rPr lang="en-US"/>
              <a:t> – clusters of cells performing a similar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Organs</a:t>
            </a:r>
            <a:r>
              <a:rPr lang="en-US"/>
              <a:t> – made of tissues that perform one specific 			    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 Systems</a:t>
            </a:r>
            <a:r>
              <a:rPr lang="en-US"/>
              <a:t> – groups of organs that perform a 				       specific purpose in the human body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55FF3F"/>
                </a:solidFill>
              </a:rPr>
              <a:t>***</a:t>
            </a:r>
            <a:r>
              <a:rPr lang="en-US"/>
              <a:t>The purpose of the 11 organ systems is for the human body to maintain </a:t>
            </a:r>
            <a:r>
              <a:rPr lang="en-US" b="1">
                <a:solidFill>
                  <a:srgbClr val="6927FF"/>
                </a:solidFill>
              </a:rPr>
              <a:t>homeostasis</a:t>
            </a:r>
            <a:r>
              <a:rPr lang="en-US" b="1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Immune System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remove infectious diseases and other pathogens from the human body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Skin</a:t>
            </a:r>
            <a:r>
              <a:rPr lang="en-US"/>
              <a:t> – also called the integumentary system, the skin is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first line of defense</a:t>
            </a:r>
          </a:p>
          <a:p>
            <a:pPr>
              <a:spcBef>
                <a:spcPct val="50000"/>
              </a:spcBef>
            </a:pPr>
            <a:r>
              <a:rPr lang="en-US" b="1"/>
              <a:t>White Blood Cells</a:t>
            </a:r>
            <a:r>
              <a:rPr lang="en-US"/>
              <a:t> – recognize disease agents (antigens) and create antibodies to tag and remove these antigens</a:t>
            </a:r>
          </a:p>
          <a:p>
            <a:pPr>
              <a:spcBef>
                <a:spcPct val="50000"/>
              </a:spcBef>
            </a:pPr>
            <a:r>
              <a:rPr lang="en-US"/>
              <a:t>	-- phagocytes are the white blood cell type that actually 	eats and destroys these antigens</a:t>
            </a:r>
          </a:p>
          <a:p>
            <a:pPr>
              <a:spcBef>
                <a:spcPct val="50000"/>
              </a:spcBef>
            </a:pPr>
            <a:r>
              <a:rPr lang="en-US" b="1"/>
              <a:t>Lymph Nodes</a:t>
            </a:r>
            <a:r>
              <a:rPr lang="en-US"/>
              <a:t> – help restore fluid lost by the blood and return it to the circulatory system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11 Human Body Systems</a:t>
            </a:r>
            <a:endParaRPr lang="en-US" sz="3600" b="1">
              <a:latin typeface="Comic Sans MS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8610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11 human body systems are as follows:</a:t>
            </a:r>
          </a:p>
          <a:p>
            <a:pPr>
              <a:spcBef>
                <a:spcPct val="50000"/>
              </a:spcBef>
            </a:pPr>
            <a:r>
              <a:rPr lang="en-US"/>
              <a:t>	-- nervous system		-- integumentary system</a:t>
            </a:r>
          </a:p>
          <a:p>
            <a:pPr>
              <a:spcBef>
                <a:spcPct val="50000"/>
              </a:spcBef>
            </a:pPr>
            <a:r>
              <a:rPr lang="en-US"/>
              <a:t>	-- respiratory system	-- digestive system</a:t>
            </a:r>
          </a:p>
          <a:p>
            <a:pPr>
              <a:spcBef>
                <a:spcPct val="50000"/>
              </a:spcBef>
            </a:pPr>
            <a:r>
              <a:rPr lang="en-US"/>
              <a:t>	-- excretory system		-- skeletal system</a:t>
            </a:r>
          </a:p>
          <a:p>
            <a:pPr>
              <a:spcBef>
                <a:spcPct val="50000"/>
              </a:spcBef>
            </a:pPr>
            <a:r>
              <a:rPr lang="en-US"/>
              <a:t>	-- muscular system		--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endocrine system		-- reproductive system	</a:t>
            </a:r>
          </a:p>
          <a:p>
            <a:pPr>
              <a:spcBef>
                <a:spcPct val="50000"/>
              </a:spcBef>
            </a:pPr>
            <a:r>
              <a:rPr lang="en-US"/>
              <a:t>	-- lymphatic (immune)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convert food particles into simpler 				      micromolecules that can be absorbed into the 	  	      bloodstream and used by the 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Functions:</a:t>
            </a:r>
            <a:endParaRPr lang="en-US" b="1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Mouth</a:t>
            </a:r>
            <a:r>
              <a:rPr lang="en-US"/>
              <a:t> – to chew and grind up food</a:t>
            </a:r>
          </a:p>
          <a:p>
            <a:pPr>
              <a:spcBef>
                <a:spcPct val="50000"/>
              </a:spcBef>
            </a:pPr>
            <a:r>
              <a:rPr lang="en-US"/>
              <a:t>	-- saliva also begins the chemical breakdown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Esophagus</a:t>
            </a:r>
            <a:r>
              <a:rPr lang="en-US"/>
              <a:t> – pipe connecting mouth to stomach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Stomach</a:t>
            </a:r>
            <a:r>
              <a:rPr lang="en-US"/>
              <a:t> – secretes an extraordinarily strong acid (pH = 2) that 	        leads to breakdown of food</a:t>
            </a:r>
          </a:p>
          <a:p>
            <a:pPr>
              <a:spcBef>
                <a:spcPct val="50000"/>
              </a:spcBef>
            </a:pPr>
            <a:r>
              <a:rPr lang="en-US"/>
              <a:t>	-- once the food is broken down in the stomach and 	       mixed with digestive juices, it is called </a:t>
            </a:r>
            <a:r>
              <a:rPr lang="en-US" b="1">
                <a:solidFill>
                  <a:srgbClr val="6927FF"/>
                </a:solidFill>
              </a:rPr>
              <a:t>chyme</a:t>
            </a: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Pancreas</a:t>
            </a:r>
            <a:r>
              <a:rPr lang="en-US"/>
              <a:t> – produces the hormone </a:t>
            </a:r>
            <a:r>
              <a:rPr lang="en-US" b="1">
                <a:solidFill>
                  <a:srgbClr val="6927FF"/>
                </a:solidFill>
              </a:rPr>
              <a:t>insulin</a:t>
            </a:r>
            <a:r>
              <a:rPr lang="en-US"/>
              <a:t> that regulates blood 	         sugar levels</a:t>
            </a:r>
          </a:p>
          <a:p>
            <a:pPr>
              <a:spcBef>
                <a:spcPct val="50000"/>
              </a:spcBef>
            </a:pPr>
            <a:r>
              <a:rPr lang="en-US"/>
              <a:t>	-- also help neutralize stomach acid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Liver</a:t>
            </a:r>
            <a:r>
              <a:rPr lang="en-US"/>
              <a:t> – produces bile, which breaks down fats in foods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Gallbladder</a:t>
            </a:r>
            <a:r>
              <a:rPr lang="en-US"/>
              <a:t> – pouch-like organ that stores </a:t>
            </a:r>
            <a:r>
              <a:rPr lang="en-US" b="1">
                <a:solidFill>
                  <a:srgbClr val="6927FF"/>
                </a:solidFill>
              </a:rPr>
              <a:t>bile</a:t>
            </a:r>
            <a:r>
              <a:rPr lang="en-US"/>
              <a:t> for future use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Small</a:t>
            </a:r>
            <a:r>
              <a:rPr lang="en-US" b="1"/>
              <a:t> </a:t>
            </a:r>
            <a:r>
              <a:rPr lang="en-US" b="1">
                <a:solidFill>
                  <a:srgbClr val="FF31D9"/>
                </a:solidFill>
              </a:rPr>
              <a:t>Intestine</a:t>
            </a:r>
            <a:r>
              <a:rPr lang="en-US"/>
              <a:t> – after digestion is complete, the chyme enters the small intestine where it is absorbed into the bloodstream</a:t>
            </a:r>
          </a:p>
          <a:p>
            <a:pPr>
              <a:spcBef>
                <a:spcPct val="50000"/>
              </a:spcBef>
            </a:pPr>
            <a:r>
              <a:rPr lang="en-US"/>
              <a:t>	-- the chyme is propelled along by folded surfaces 	called </a:t>
            </a:r>
            <a:r>
              <a:rPr lang="en-US" b="1">
                <a:solidFill>
                  <a:srgbClr val="6927FF"/>
                </a:solidFill>
              </a:rPr>
              <a:t>villi</a:t>
            </a:r>
            <a:r>
              <a:rPr lang="en-US"/>
              <a:t>, on the intestine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Large Intestine</a:t>
            </a:r>
            <a:r>
              <a:rPr lang="en-US" i="1"/>
              <a:t> – </a:t>
            </a:r>
            <a:r>
              <a:rPr lang="en-US"/>
              <a:t>removes water from the chyme and gets the waste ready for excretion</a:t>
            </a:r>
            <a:endParaRPr 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629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rid the body of wastes, including excess water and salts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Kidneys</a:t>
            </a:r>
            <a:r>
              <a:rPr lang="en-US"/>
              <a:t> – the main organs of the excretory system</a:t>
            </a:r>
          </a:p>
          <a:p>
            <a:pPr>
              <a:spcBef>
                <a:spcPct val="50000"/>
              </a:spcBef>
            </a:pPr>
            <a:r>
              <a:rPr lang="en-US"/>
              <a:t>	-- waste-laden blood enters the kidney and the kidney 	</a:t>
            </a:r>
            <a:r>
              <a:rPr lang="en-US" b="1">
                <a:solidFill>
                  <a:srgbClr val="FF31D9"/>
                </a:solidFill>
              </a:rPr>
              <a:t>filters</a:t>
            </a:r>
            <a:r>
              <a:rPr lang="en-US"/>
              <a:t> out urea, excess water and other waste 	products, which eventually travel out of the kidney as 	urine</a:t>
            </a:r>
          </a:p>
          <a:p>
            <a:pPr>
              <a:spcBef>
                <a:spcPct val="50000"/>
              </a:spcBef>
            </a:pPr>
            <a:r>
              <a:rPr lang="en-US"/>
              <a:t>		-- eventually they travel through the </a:t>
            </a:r>
            <a:r>
              <a:rPr lang="en-US" b="1">
                <a:solidFill>
                  <a:srgbClr val="FF31D9"/>
                </a:solidFill>
              </a:rPr>
              <a:t>ureter</a:t>
            </a:r>
            <a:r>
              <a:rPr lang="en-US"/>
              <a:t> to the   		urinary </a:t>
            </a:r>
            <a:r>
              <a:rPr lang="en-US" b="1">
                <a:solidFill>
                  <a:srgbClr val="FF31D9"/>
                </a:solidFill>
              </a:rPr>
              <a:t>bladder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Rectum</a:t>
            </a:r>
            <a:r>
              <a:rPr lang="en-US"/>
              <a:t> – solid (food) waste travels out of the body through 	  	      the rectum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Skin</a:t>
            </a:r>
            <a:r>
              <a:rPr lang="en-US"/>
              <a:t> – sweat glands remove excess water and salts from the 	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Lungs</a:t>
            </a:r>
            <a:r>
              <a:rPr lang="en-US"/>
              <a:t> – expel the waste gas carbon dioxide</a:t>
            </a:r>
            <a:endParaRPr lang="en-US" b="1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008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Respiratory System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4582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the body with a fresh supply of oxygen for cellular respiration and remove the waste product carbon dioxide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Nose</a:t>
            </a:r>
            <a:r>
              <a:rPr lang="en-US"/>
              <a:t> – internal entry and exit point for air</a:t>
            </a:r>
          </a:p>
          <a:p>
            <a:pPr>
              <a:spcBef>
                <a:spcPct val="50000"/>
              </a:spcBef>
            </a:pPr>
            <a:r>
              <a:rPr lang="en-US" b="1"/>
              <a:t>Pharynx</a:t>
            </a:r>
            <a:r>
              <a:rPr lang="en-US"/>
              <a:t> – serves as a passage way for both air and food at 	 	       the back of the throat</a:t>
            </a:r>
          </a:p>
          <a:p>
            <a:pPr>
              <a:spcBef>
                <a:spcPct val="50000"/>
              </a:spcBef>
            </a:pPr>
            <a:r>
              <a:rPr lang="en-US" b="1"/>
              <a:t>Larynx</a:t>
            </a:r>
            <a:r>
              <a:rPr lang="en-US"/>
              <a:t> – your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voicebox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as air passes over your vocal 	 	    chords, you speak</a:t>
            </a:r>
          </a:p>
          <a:p>
            <a:pPr>
              <a:spcBef>
                <a:spcPct val="50000"/>
              </a:spcBef>
            </a:pPr>
            <a:r>
              <a:rPr lang="en-US" b="1"/>
              <a:t>Trachea</a:t>
            </a:r>
            <a:r>
              <a:rPr lang="en-US"/>
              <a:t> –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windpipe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what connects your pharynx to 		       your lungs</a:t>
            </a:r>
          </a:p>
          <a:p>
            <a:pPr>
              <a:spcBef>
                <a:spcPct val="50000"/>
              </a:spcBef>
            </a:pPr>
            <a:r>
              <a:rPr lang="en-US"/>
              <a:t>	-- a piece of skin, called the </a:t>
            </a:r>
            <a:r>
              <a:rPr lang="en-US" b="1"/>
              <a:t>epiglottis, </a:t>
            </a:r>
            <a:r>
              <a:rPr lang="en-US"/>
              <a:t>covers the 	trachea when you swallow, preventing food from 	entering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498</Words>
  <Application>Microsoft Macintosh PowerPoint</Application>
  <PresentationFormat>On-screen Show (4:3)</PresentationFormat>
  <Paragraphs>138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Pepper</dc:creator>
  <cp:lastModifiedBy>Administrator</cp:lastModifiedBy>
  <cp:revision>6</cp:revision>
  <dcterms:created xsi:type="dcterms:W3CDTF">2007-05-15T00:19:55Z</dcterms:created>
  <dcterms:modified xsi:type="dcterms:W3CDTF">2015-03-04T03:54:20Z</dcterms:modified>
</cp:coreProperties>
</file>