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852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84872B-5B96-4E8D-822F-9EF3355DBFB6}" type="datetimeFigureOut">
              <a:rPr lang="en-US" smtClean="0"/>
              <a:t>4/12/2016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C4C87E-1865-4F68-B6D2-32FB749D41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4015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EDE5AA01-2EB6-4BB8-A42F-F47C950A71CF}" type="slidenum">
              <a:rPr lang="en-US" sz="1200">
                <a:solidFill>
                  <a:prstClr val="black"/>
                </a:solidFill>
                <a:latin typeface="Times" pitchFamily="84" charset="0"/>
              </a:rPr>
              <a:pPr/>
              <a:t>1</a:t>
            </a:fld>
            <a:endParaRPr lang="en-US" sz="1200">
              <a:solidFill>
                <a:prstClr val="black"/>
              </a:solidFill>
              <a:latin typeface="Times" pitchFamily="84" charset="0"/>
            </a:endParaRPr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8401972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FF432154-D25A-4C9A-A2AD-DF0A19A3C143}" type="slidenum">
              <a:rPr lang="en-US" sz="1200">
                <a:solidFill>
                  <a:prstClr val="black"/>
                </a:solidFill>
                <a:latin typeface="Times" pitchFamily="84" charset="0"/>
              </a:rPr>
              <a:pPr/>
              <a:t>2</a:t>
            </a:fld>
            <a:endParaRPr lang="en-US" sz="1200">
              <a:solidFill>
                <a:prstClr val="black"/>
              </a:solidFill>
              <a:latin typeface="Times" pitchFamily="84" charset="0"/>
            </a:endParaRPr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6283970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53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737F9846-B2B7-4E97-B3A5-E00601032D4D}" type="slidenum">
              <a:rPr lang="en-US" sz="1200">
                <a:solidFill>
                  <a:prstClr val="black"/>
                </a:solidFill>
                <a:latin typeface="Times" pitchFamily="84" charset="0"/>
              </a:rPr>
              <a:pPr/>
              <a:t>3</a:t>
            </a:fld>
            <a:endParaRPr lang="en-US" sz="1200">
              <a:solidFill>
                <a:prstClr val="black"/>
              </a:solidFill>
              <a:latin typeface="Times" pitchFamily="8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27098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63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35094E10-9B76-45D6-ACB9-80E78B17D549}" type="slidenum">
              <a:rPr lang="en-US" sz="1200">
                <a:solidFill>
                  <a:prstClr val="black"/>
                </a:solidFill>
                <a:latin typeface="Times" pitchFamily="84" charset="0"/>
              </a:rPr>
              <a:pPr/>
              <a:t>4</a:t>
            </a:fld>
            <a:endParaRPr lang="en-US" sz="1200">
              <a:solidFill>
                <a:prstClr val="black"/>
              </a:solidFill>
              <a:latin typeface="Times" pitchFamily="8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651308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02C1F525-4C22-4EB9-9E82-5DCB99CDD8FC}" type="slidenum">
              <a:rPr lang="en-US" sz="1200">
                <a:solidFill>
                  <a:prstClr val="black"/>
                </a:solidFill>
                <a:latin typeface="Times" pitchFamily="84" charset="0"/>
              </a:rPr>
              <a:pPr/>
              <a:t>5</a:t>
            </a:fld>
            <a:endParaRPr lang="en-US" sz="1200">
              <a:solidFill>
                <a:prstClr val="black"/>
              </a:solidFill>
              <a:latin typeface="Times" pitchFamily="84" charset="0"/>
            </a:endParaRPr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1" hangingPunct="1"/>
            <a:r>
              <a:rPr lang="en-US" sz="800" smtClean="0"/>
              <a:t>To get from the chemical language of DNA to the chemical language of proteins requires 2 major stages:</a:t>
            </a:r>
          </a:p>
          <a:p>
            <a:pPr algn="ctr" eaLnBrk="1" hangingPunct="1"/>
            <a:r>
              <a:rPr lang="en-US" sz="800" smtClean="0"/>
              <a:t>transcription and translation</a:t>
            </a:r>
          </a:p>
        </p:txBody>
      </p:sp>
    </p:spTree>
    <p:extLst>
      <p:ext uri="{BB962C8B-B14F-4D97-AF65-F5344CB8AC3E}">
        <p14:creationId xmlns:p14="http://schemas.microsoft.com/office/powerpoint/2010/main" val="217633313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257772E3-FF74-4A65-B7BB-72558E51CB99}" type="slidenum">
              <a:rPr lang="en-US" sz="1200">
                <a:solidFill>
                  <a:prstClr val="black"/>
                </a:solidFill>
                <a:latin typeface="Times" pitchFamily="84" charset="0"/>
                <a:ea typeface="ＭＳ Ｐゴシック" pitchFamily="1" charset="-128"/>
              </a:rPr>
              <a:pPr/>
              <a:t>6</a:t>
            </a:fld>
            <a:endParaRPr lang="en-US" sz="1200">
              <a:solidFill>
                <a:prstClr val="black"/>
              </a:solidFill>
              <a:latin typeface="Times" pitchFamily="84" charset="0"/>
              <a:ea typeface="ＭＳ Ｐゴシック" pitchFamily="1" charset="-128"/>
            </a:endParaRPr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smtClean="0">
              <a:ea typeface="ＭＳ Ｐゴシック" pitchFamily="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7644973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00D0B11E-78D4-4DD0-8666-03C4DC89F99D}" type="slidenum">
              <a:rPr lang="en-US" sz="1200">
                <a:solidFill>
                  <a:prstClr val="black"/>
                </a:solidFill>
                <a:latin typeface="Times" pitchFamily="84" charset="0"/>
                <a:ea typeface="ＭＳ Ｐゴシック" pitchFamily="1" charset="-128"/>
              </a:rPr>
              <a:pPr/>
              <a:t>7</a:t>
            </a:fld>
            <a:endParaRPr lang="en-US" sz="1200">
              <a:solidFill>
                <a:prstClr val="black"/>
              </a:solidFill>
              <a:latin typeface="Times" pitchFamily="84" charset="0"/>
              <a:ea typeface="ＭＳ Ｐゴシック" pitchFamily="1" charset="-128"/>
            </a:endParaRPr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smtClean="0">
              <a:ea typeface="ＭＳ Ｐゴシック" pitchFamily="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22562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0419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ea typeface="ＭＳ Ｐゴシック" pitchFamily="1" charset="-128"/>
            </a:endParaRPr>
          </a:p>
        </p:txBody>
      </p:sp>
      <p:sp>
        <p:nvSpPr>
          <p:cNvPr id="604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8417774B-F144-4781-9AAB-0596F0CDCA90}" type="slidenum">
              <a:rPr lang="en-US" sz="1200">
                <a:solidFill>
                  <a:prstClr val="black"/>
                </a:solidFill>
                <a:latin typeface="Times" pitchFamily="84" charset="0"/>
                <a:ea typeface="ＭＳ Ｐゴシック" pitchFamily="1" charset="-128"/>
              </a:rPr>
              <a:pPr/>
              <a:t>8</a:t>
            </a:fld>
            <a:endParaRPr lang="en-US" sz="1200">
              <a:solidFill>
                <a:prstClr val="black"/>
              </a:solidFill>
              <a:latin typeface="Times" pitchFamily="84" charset="0"/>
              <a:ea typeface="ＭＳ Ｐゴシック" pitchFamily="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571814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3"/>
          <p:cNvSpPr>
            <a:spLocks noChangeArrowheads="1"/>
          </p:cNvSpPr>
          <p:nvPr/>
        </p:nvSpPr>
        <p:spPr bwMode="auto">
          <a:xfrm>
            <a:off x="0" y="0"/>
            <a:ext cx="9144000" cy="304800"/>
          </a:xfrm>
          <a:prstGeom prst="rect">
            <a:avLst/>
          </a:prstGeom>
          <a:solidFill>
            <a:srgbClr val="0F116A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40458C"/>
              </a:solidFill>
              <a:latin typeface="Times" pitchFamily="84" charset="0"/>
            </a:endParaRPr>
          </a:p>
        </p:txBody>
      </p:sp>
      <p:sp>
        <p:nvSpPr>
          <p:cNvPr id="5" name="Rectangle 74"/>
          <p:cNvSpPr>
            <a:spLocks noChangeArrowheads="1"/>
          </p:cNvSpPr>
          <p:nvPr/>
        </p:nvSpPr>
        <p:spPr bwMode="auto">
          <a:xfrm>
            <a:off x="0" y="228600"/>
            <a:ext cx="9144000" cy="762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40458C"/>
              </a:solidFill>
            </a:endParaRPr>
          </a:p>
        </p:txBody>
      </p:sp>
      <p:grpSp>
        <p:nvGrpSpPr>
          <p:cNvPr id="6" name="Group 78"/>
          <p:cNvGrpSpPr>
            <a:grpSpLocks/>
          </p:cNvGrpSpPr>
          <p:nvPr/>
        </p:nvGrpSpPr>
        <p:grpSpPr bwMode="auto">
          <a:xfrm>
            <a:off x="381000" y="1524000"/>
            <a:ext cx="6324600" cy="2590800"/>
            <a:chOff x="240" y="960"/>
            <a:chExt cx="3984" cy="1632"/>
          </a:xfrm>
        </p:grpSpPr>
        <p:sp>
          <p:nvSpPr>
            <p:cNvPr id="7" name="Line 75"/>
            <p:cNvSpPr>
              <a:spLocks noChangeShapeType="1"/>
            </p:cNvSpPr>
            <p:nvPr userDrawn="1"/>
          </p:nvSpPr>
          <p:spPr bwMode="auto">
            <a:xfrm>
              <a:off x="240" y="1152"/>
              <a:ext cx="3984" cy="0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40458C"/>
                </a:solidFill>
              </a:endParaRPr>
            </a:p>
          </p:txBody>
        </p:sp>
        <p:sp>
          <p:nvSpPr>
            <p:cNvPr id="8" name="Line 76"/>
            <p:cNvSpPr>
              <a:spLocks noChangeShapeType="1"/>
            </p:cNvSpPr>
            <p:nvPr userDrawn="1"/>
          </p:nvSpPr>
          <p:spPr bwMode="auto">
            <a:xfrm>
              <a:off x="384" y="960"/>
              <a:ext cx="0" cy="1632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40458C"/>
                </a:solidFill>
              </a:endParaRPr>
            </a:p>
          </p:txBody>
        </p:sp>
        <p:sp>
          <p:nvSpPr>
            <p:cNvPr id="9" name="Oval 77"/>
            <p:cNvSpPr>
              <a:spLocks noChangeArrowheads="1"/>
            </p:cNvSpPr>
            <p:nvPr userDrawn="1"/>
          </p:nvSpPr>
          <p:spPr bwMode="auto">
            <a:xfrm>
              <a:off x="336" y="1104"/>
              <a:ext cx="96" cy="96"/>
            </a:xfrm>
            <a:prstGeom prst="ellips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40458C"/>
                </a:solidFill>
              </a:endParaRPr>
            </a:p>
          </p:txBody>
        </p:sp>
      </p:grpSp>
      <p:grpSp>
        <p:nvGrpSpPr>
          <p:cNvPr id="10" name="Group 79"/>
          <p:cNvGrpSpPr>
            <a:grpSpLocks/>
          </p:cNvGrpSpPr>
          <p:nvPr/>
        </p:nvGrpSpPr>
        <p:grpSpPr bwMode="auto">
          <a:xfrm rot="10800000">
            <a:off x="2286000" y="2819400"/>
            <a:ext cx="6324600" cy="2590800"/>
            <a:chOff x="240" y="960"/>
            <a:chExt cx="3984" cy="1632"/>
          </a:xfrm>
        </p:grpSpPr>
        <p:sp>
          <p:nvSpPr>
            <p:cNvPr id="11" name="Line 80"/>
            <p:cNvSpPr>
              <a:spLocks noChangeShapeType="1"/>
            </p:cNvSpPr>
            <p:nvPr userDrawn="1"/>
          </p:nvSpPr>
          <p:spPr bwMode="auto">
            <a:xfrm>
              <a:off x="240" y="1152"/>
              <a:ext cx="3984" cy="0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40458C"/>
                </a:solidFill>
              </a:endParaRPr>
            </a:p>
          </p:txBody>
        </p:sp>
        <p:sp>
          <p:nvSpPr>
            <p:cNvPr id="12" name="Line 81"/>
            <p:cNvSpPr>
              <a:spLocks noChangeShapeType="1"/>
            </p:cNvSpPr>
            <p:nvPr userDrawn="1"/>
          </p:nvSpPr>
          <p:spPr bwMode="auto">
            <a:xfrm>
              <a:off x="384" y="960"/>
              <a:ext cx="0" cy="1632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40458C"/>
                </a:solidFill>
              </a:endParaRPr>
            </a:p>
          </p:txBody>
        </p:sp>
        <p:sp>
          <p:nvSpPr>
            <p:cNvPr id="13" name="Oval 82"/>
            <p:cNvSpPr>
              <a:spLocks noChangeArrowheads="1"/>
            </p:cNvSpPr>
            <p:nvPr userDrawn="1"/>
          </p:nvSpPr>
          <p:spPr bwMode="auto">
            <a:xfrm>
              <a:off x="336" y="1104"/>
              <a:ext cx="96" cy="96"/>
            </a:xfrm>
            <a:prstGeom prst="ellips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40458C"/>
                </a:solidFill>
              </a:endParaRPr>
            </a:p>
          </p:txBody>
        </p:sp>
      </p:grpSp>
      <p:sp>
        <p:nvSpPr>
          <p:cNvPr id="14" name="Text Box 83"/>
          <p:cNvSpPr txBox="1">
            <a:spLocks noChangeArrowheads="1"/>
          </p:cNvSpPr>
          <p:nvPr/>
        </p:nvSpPr>
        <p:spPr bwMode="auto">
          <a:xfrm>
            <a:off x="228600" y="6384925"/>
            <a:ext cx="14478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EA18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b="1">
                <a:solidFill>
                  <a:srgbClr val="40458C"/>
                </a:solidFill>
              </a:rPr>
              <a:t>AP Biology</a:t>
            </a:r>
            <a:endParaRPr lang="en-US" sz="2400">
              <a:solidFill>
                <a:srgbClr val="40458C"/>
              </a:solidFill>
              <a:latin typeface="Times" pitchFamily="84" charset="0"/>
            </a:endParaRPr>
          </a:p>
        </p:txBody>
      </p:sp>
      <p:sp>
        <p:nvSpPr>
          <p:cNvPr id="4163" name="Rectangle 67"/>
          <p:cNvSpPr>
            <a:spLocks noGrp="1" noChangeArrowheads="1"/>
          </p:cNvSpPr>
          <p:nvPr>
            <p:ph type="ctrTitle"/>
          </p:nvPr>
        </p:nvSpPr>
        <p:spPr>
          <a:xfrm>
            <a:off x="990600" y="1981200"/>
            <a:ext cx="7239000" cy="914400"/>
          </a:xfrm>
        </p:spPr>
        <p:txBody>
          <a:bodyPr anchor="b"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4164" name="Rectangle 68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990600" y="3309938"/>
            <a:ext cx="6400800" cy="1752600"/>
          </a:xfrm>
        </p:spPr>
        <p:txBody>
          <a:bodyPr/>
          <a:lstStyle>
            <a:lvl1pPr marL="0" indent="0">
              <a:buFont typeface="Wingdings" pitchFamily="84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15" name="Rectangle 69"/>
          <p:cNvSpPr>
            <a:spLocks noGrp="1" noChangeArrowheads="1"/>
          </p:cNvSpPr>
          <p:nvPr>
            <p:ph type="dt" sz="quarter" idx="10"/>
          </p:nvPr>
        </p:nvSpPr>
        <p:spPr bwMode="auto">
          <a:xfrm>
            <a:off x="6934200" y="6264275"/>
            <a:ext cx="1524000" cy="4572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 b="1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srgbClr val="40458C"/>
                </a:solidFill>
              </a:rPr>
              <a:t>2007-2008</a:t>
            </a:r>
            <a:endParaRPr lang="en-US" b="0">
              <a:solidFill>
                <a:srgbClr val="40458C"/>
              </a:solidFill>
            </a:endParaRPr>
          </a:p>
        </p:txBody>
      </p:sp>
      <p:sp>
        <p:nvSpPr>
          <p:cNvPr id="16" name="Rectangle 70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 smtClean="0"/>
            </a:lvl1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40458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98367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949CB6-7E1B-4353-A0EC-333D01FF18D7}" type="slidenum">
              <a:rPr lang="en-US">
                <a:solidFill>
                  <a:srgbClr val="40458C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6F89F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29515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0350" y="685800"/>
            <a:ext cx="2000250" cy="5105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685800"/>
            <a:ext cx="5848350" cy="5105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752547-F45C-4054-9D92-08FBE6B4C507}" type="slidenum">
              <a:rPr lang="en-US">
                <a:solidFill>
                  <a:srgbClr val="40458C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6F89F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85805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B90BA5-B80A-466C-9B2C-25CE588322A5}" type="slidenum">
              <a:rPr lang="en-US">
                <a:solidFill>
                  <a:srgbClr val="40458C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6F89F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86306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1A6639-2445-43C3-AB45-A7A2776C4EDB}" type="slidenum">
              <a:rPr lang="en-US">
                <a:solidFill>
                  <a:srgbClr val="40458C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6F89F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39399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371600"/>
            <a:ext cx="38100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38100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BAC51C-D52A-4EFE-A2E4-CA361E27F339}" type="slidenum">
              <a:rPr lang="en-US">
                <a:solidFill>
                  <a:srgbClr val="40458C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6F89F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3145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A223FF-4B03-425D-865A-3F449EBD35A2}" type="slidenum">
              <a:rPr lang="en-US">
                <a:solidFill>
                  <a:srgbClr val="40458C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6F89F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10864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8C842C-94B5-43F5-9A94-93416795BF66}" type="slidenum">
              <a:rPr lang="en-US">
                <a:solidFill>
                  <a:srgbClr val="40458C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6F89F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26772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48A153-CB75-400C-B8E0-67AF6C6D10BE}" type="slidenum">
              <a:rPr lang="en-US">
                <a:solidFill>
                  <a:srgbClr val="40458C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6F89F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21352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9E9C44-EF00-4200-BA25-7DC2C4F7280F}" type="slidenum">
              <a:rPr lang="en-US">
                <a:solidFill>
                  <a:srgbClr val="40458C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6F89F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4446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49CE54-A911-4A04-9042-6A246B480476}" type="slidenum">
              <a:rPr lang="en-US">
                <a:solidFill>
                  <a:srgbClr val="40458C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6F89F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28458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63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685800"/>
            <a:ext cx="77724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64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371600"/>
            <a:ext cx="7772400" cy="441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139" name="Rectangle 6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962400" y="6492875"/>
            <a:ext cx="5334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1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3AC64D5-A34C-4FC0-9A18-86B0AAEE21DE}" type="slidenum">
              <a:rPr lang="en-US">
                <a:solidFill>
                  <a:srgbClr val="40458C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6F89F7"/>
              </a:solidFill>
            </a:endParaRPr>
          </a:p>
        </p:txBody>
      </p:sp>
      <p:sp>
        <p:nvSpPr>
          <p:cNvPr id="1029" name="Line 75"/>
          <p:cNvSpPr>
            <a:spLocks noChangeShapeType="1"/>
          </p:cNvSpPr>
          <p:nvPr/>
        </p:nvSpPr>
        <p:spPr bwMode="auto">
          <a:xfrm>
            <a:off x="381000" y="1219200"/>
            <a:ext cx="6324600" cy="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40458C"/>
              </a:solidFill>
            </a:endParaRPr>
          </a:p>
        </p:txBody>
      </p:sp>
      <p:sp>
        <p:nvSpPr>
          <p:cNvPr id="1030" name="Line 76"/>
          <p:cNvSpPr>
            <a:spLocks noChangeShapeType="1"/>
          </p:cNvSpPr>
          <p:nvPr/>
        </p:nvSpPr>
        <p:spPr bwMode="auto">
          <a:xfrm>
            <a:off x="609600" y="914400"/>
            <a:ext cx="0" cy="259080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40458C"/>
              </a:solidFill>
            </a:endParaRPr>
          </a:p>
        </p:txBody>
      </p:sp>
      <p:sp>
        <p:nvSpPr>
          <p:cNvPr id="1031" name="Oval 77"/>
          <p:cNvSpPr>
            <a:spLocks noChangeArrowheads="1"/>
          </p:cNvSpPr>
          <p:nvPr/>
        </p:nvSpPr>
        <p:spPr bwMode="auto">
          <a:xfrm>
            <a:off x="533400" y="1143000"/>
            <a:ext cx="152400" cy="152400"/>
          </a:xfrm>
          <a:prstGeom prst="ellipse">
            <a:avLst/>
          </a:prstGeom>
          <a:noFill/>
          <a:ln w="9525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40458C"/>
              </a:solidFill>
            </a:endParaRPr>
          </a:p>
        </p:txBody>
      </p:sp>
      <p:sp>
        <p:nvSpPr>
          <p:cNvPr id="1032" name="Rectangle 78"/>
          <p:cNvSpPr>
            <a:spLocks noChangeArrowheads="1"/>
          </p:cNvSpPr>
          <p:nvPr/>
        </p:nvSpPr>
        <p:spPr bwMode="auto">
          <a:xfrm>
            <a:off x="0" y="0"/>
            <a:ext cx="9144000" cy="304800"/>
          </a:xfrm>
          <a:prstGeom prst="rect">
            <a:avLst/>
          </a:prstGeom>
          <a:solidFill>
            <a:srgbClr val="0F116A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40458C"/>
              </a:solidFill>
              <a:latin typeface="Times" pitchFamily="84" charset="0"/>
            </a:endParaRPr>
          </a:p>
        </p:txBody>
      </p:sp>
      <p:sp>
        <p:nvSpPr>
          <p:cNvPr id="1033" name="Rectangle 79"/>
          <p:cNvSpPr>
            <a:spLocks noChangeArrowheads="1"/>
          </p:cNvSpPr>
          <p:nvPr/>
        </p:nvSpPr>
        <p:spPr bwMode="auto">
          <a:xfrm>
            <a:off x="0" y="228600"/>
            <a:ext cx="9144000" cy="762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40458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81126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F116A"/>
        </a:buClr>
        <a:buSzPct val="75000"/>
        <a:buFont typeface="Wingdings" pitchFamily="84" charset="2"/>
        <a:buChar char="n"/>
        <a:defRPr sz="3000" b="1">
          <a:solidFill>
            <a:srgbClr val="0F116A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84" charset="2"/>
        <a:buChar char="u"/>
        <a:defRPr sz="2800" b="1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84" charset="2"/>
        <a:buChar char="n"/>
        <a:defRPr sz="2400" b="1">
          <a:solidFill>
            <a:srgbClr val="0F116A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10000"/>
        <a:buFont typeface="Wingdings" pitchFamily="84" charset="2"/>
        <a:buChar char="w"/>
        <a:defRPr sz="2000" b="1">
          <a:solidFill>
            <a:srgbClr val="0F116A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84" charset="2"/>
        <a:buChar char="n"/>
        <a:defRPr sz="2000" b="1">
          <a:solidFill>
            <a:srgbClr val="0F116A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84" charset="2"/>
        <a:buChar char="n"/>
        <a:defRPr sz="2000" b="1">
          <a:solidFill>
            <a:srgbClr val="0F116A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84" charset="2"/>
        <a:buChar char="n"/>
        <a:defRPr sz="2000" b="1">
          <a:solidFill>
            <a:srgbClr val="0F116A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84" charset="2"/>
        <a:buChar char="n"/>
        <a:defRPr sz="2000" b="1">
          <a:solidFill>
            <a:srgbClr val="0F116A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84" charset="2"/>
        <a:buChar char="n"/>
        <a:defRPr sz="2000" b="1">
          <a:solidFill>
            <a:srgbClr val="0F116A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audio" Target="../media/audio1.wav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.jpeg"/><Relationship Id="rId5" Type="http://schemas.openxmlformats.org/officeDocument/2006/relationships/audio" Target="../media/audio3.wav"/><Relationship Id="rId4" Type="http://schemas.openxmlformats.org/officeDocument/2006/relationships/audio" Target="../media/audio2.wav"/><Relationship Id="rId9" Type="http://schemas.openxmlformats.org/officeDocument/2006/relationships/image" Target="../media/image6.w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TNKWgcFPHqw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7" descr="translatio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389313"/>
            <a:ext cx="4953000" cy="3392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Rectangle 3"/>
          <p:cNvSpPr>
            <a:spLocks noChangeArrowheads="1"/>
          </p:cNvSpPr>
          <p:nvPr/>
        </p:nvSpPr>
        <p:spPr bwMode="auto">
          <a:xfrm>
            <a:off x="1219200" y="1905000"/>
            <a:ext cx="272415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EA18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600" b="1">
                <a:solidFill>
                  <a:srgbClr val="660066"/>
                </a:solidFill>
              </a:rPr>
              <a:t>From Gene </a:t>
            </a:r>
            <a:br>
              <a:rPr lang="en-US" sz="3600" b="1">
                <a:solidFill>
                  <a:srgbClr val="660066"/>
                </a:solidFill>
              </a:rPr>
            </a:br>
            <a:r>
              <a:rPr lang="en-US" sz="3600" b="1">
                <a:solidFill>
                  <a:srgbClr val="660066"/>
                </a:solidFill>
              </a:rPr>
              <a:t>to Protein</a:t>
            </a:r>
          </a:p>
        </p:txBody>
      </p:sp>
      <p:sp>
        <p:nvSpPr>
          <p:cNvPr id="3077" name="Rectangle 9"/>
          <p:cNvSpPr>
            <a:spLocks noChangeArrowheads="1"/>
          </p:cNvSpPr>
          <p:nvPr/>
        </p:nvSpPr>
        <p:spPr bwMode="auto">
          <a:xfrm>
            <a:off x="5436016" y="4519523"/>
            <a:ext cx="2672526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EA18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600" b="1" dirty="0" smtClean="0">
                <a:solidFill>
                  <a:srgbClr val="0F116A"/>
                </a:solidFill>
              </a:rPr>
              <a:t>Part 1:</a:t>
            </a:r>
            <a:br>
              <a:rPr lang="en-US" sz="3600" b="1" dirty="0" smtClean="0">
                <a:solidFill>
                  <a:srgbClr val="0F116A"/>
                </a:solidFill>
              </a:rPr>
            </a:br>
            <a:r>
              <a:rPr lang="en-US" sz="3600" b="1" dirty="0" smtClean="0">
                <a:solidFill>
                  <a:srgbClr val="0F116A"/>
                </a:solidFill>
              </a:rPr>
              <a:t>Replication</a:t>
            </a:r>
            <a:endParaRPr lang="en-US" sz="3600" b="1" dirty="0">
              <a:solidFill>
                <a:srgbClr val="0F116A"/>
              </a:solidFill>
            </a:endParaRPr>
          </a:p>
        </p:txBody>
      </p:sp>
      <p:grpSp>
        <p:nvGrpSpPr>
          <p:cNvPr id="3078" name="Group 12"/>
          <p:cNvGrpSpPr>
            <a:grpSpLocks/>
          </p:cNvGrpSpPr>
          <p:nvPr/>
        </p:nvGrpSpPr>
        <p:grpSpPr bwMode="auto">
          <a:xfrm>
            <a:off x="4598988" y="457200"/>
            <a:ext cx="4545012" cy="3332163"/>
            <a:chOff x="2897" y="288"/>
            <a:chExt cx="2863" cy="2099"/>
          </a:xfrm>
        </p:grpSpPr>
        <p:pic>
          <p:nvPicPr>
            <p:cNvPr id="3079" name="Picture 6" descr="f15-05_the_central_dogm_c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251"/>
            <a:stretch>
              <a:fillRect/>
            </a:stretch>
          </p:blipFill>
          <p:spPr bwMode="auto">
            <a:xfrm>
              <a:off x="2897" y="288"/>
              <a:ext cx="2863" cy="20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080" name="Line 10"/>
            <p:cNvSpPr>
              <a:spLocks noChangeShapeType="1"/>
            </p:cNvSpPr>
            <p:nvPr/>
          </p:nvSpPr>
          <p:spPr bwMode="auto">
            <a:xfrm>
              <a:off x="3171" y="541"/>
              <a:ext cx="0" cy="517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40458C"/>
                </a:solidFill>
              </a:endParaRPr>
            </a:p>
          </p:txBody>
        </p:sp>
        <p:sp>
          <p:nvSpPr>
            <p:cNvPr id="3081" name="Line 11"/>
            <p:cNvSpPr>
              <a:spLocks noChangeShapeType="1"/>
            </p:cNvSpPr>
            <p:nvPr/>
          </p:nvSpPr>
          <p:spPr bwMode="auto">
            <a:xfrm>
              <a:off x="3171" y="1342"/>
              <a:ext cx="0" cy="368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40458C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54562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03496" name="Picture 8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499" r="27000" b="13187"/>
          <a:stretch>
            <a:fillRect/>
          </a:stretch>
        </p:blipFill>
        <p:spPr bwMode="auto">
          <a:xfrm>
            <a:off x="4487863" y="2949575"/>
            <a:ext cx="2151062" cy="2141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204"/>
          <a:stretch>
            <a:fillRect/>
          </a:stretch>
        </p:blipFill>
        <p:spPr bwMode="auto">
          <a:xfrm>
            <a:off x="0" y="2513013"/>
            <a:ext cx="2063750" cy="3014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EA18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03491" name="Picture 3" descr="growth_hormones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6036" b="41022"/>
          <a:stretch>
            <a:fillRect/>
          </a:stretch>
        </p:blipFill>
        <p:spPr bwMode="auto">
          <a:xfrm>
            <a:off x="2398713" y="2952750"/>
            <a:ext cx="1500187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1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ym typeface="Symbol" pitchFamily="84" charset="2"/>
              </a:rPr>
              <a:t>What do genes code for?</a:t>
            </a:r>
            <a:r>
              <a:rPr lang="en-US" smtClean="0"/>
              <a:t> </a:t>
            </a:r>
          </a:p>
        </p:txBody>
      </p:sp>
      <p:sp>
        <p:nvSpPr>
          <p:cNvPr id="703494" name="AutoShape 6"/>
          <p:cNvSpPr>
            <a:spLocks noChangeArrowheads="1"/>
          </p:cNvSpPr>
          <p:nvPr/>
        </p:nvSpPr>
        <p:spPr bwMode="auto">
          <a:xfrm>
            <a:off x="1652588" y="3867150"/>
            <a:ext cx="762000" cy="304800"/>
          </a:xfrm>
          <a:prstGeom prst="rightArrow">
            <a:avLst>
              <a:gd name="adj1" fmla="val 50000"/>
              <a:gd name="adj2" fmla="val 62500"/>
            </a:avLst>
          </a:prstGeom>
          <a:solidFill>
            <a:srgbClr val="CC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40458C"/>
              </a:solidFill>
            </a:endParaRPr>
          </a:p>
        </p:txBody>
      </p:sp>
      <p:sp>
        <p:nvSpPr>
          <p:cNvPr id="703495" name="AutoShape 7"/>
          <p:cNvSpPr>
            <a:spLocks noChangeArrowheads="1"/>
          </p:cNvSpPr>
          <p:nvPr/>
        </p:nvSpPr>
        <p:spPr bwMode="auto">
          <a:xfrm>
            <a:off x="3889375" y="3867150"/>
            <a:ext cx="762000" cy="304800"/>
          </a:xfrm>
          <a:prstGeom prst="rightArrow">
            <a:avLst>
              <a:gd name="adj1" fmla="val 50000"/>
              <a:gd name="adj2" fmla="val 62500"/>
            </a:avLst>
          </a:prstGeom>
          <a:solidFill>
            <a:srgbClr val="CC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40458C"/>
              </a:solidFill>
            </a:endParaRPr>
          </a:p>
        </p:txBody>
      </p:sp>
      <p:sp>
        <p:nvSpPr>
          <p:cNvPr id="703497" name="Rectangle 9"/>
          <p:cNvSpPr>
            <a:spLocks noChangeArrowheads="1"/>
          </p:cNvSpPr>
          <p:nvPr/>
        </p:nvSpPr>
        <p:spPr bwMode="auto">
          <a:xfrm>
            <a:off x="2190750" y="4999038"/>
            <a:ext cx="1687513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EA18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000" b="1">
                <a:solidFill>
                  <a:srgbClr val="0F116A"/>
                </a:solidFill>
              </a:rPr>
              <a:t>proteins</a:t>
            </a:r>
          </a:p>
        </p:txBody>
      </p:sp>
      <p:sp>
        <p:nvSpPr>
          <p:cNvPr id="703499" name="Rectangle 11"/>
          <p:cNvSpPr>
            <a:spLocks noChangeArrowheads="1"/>
          </p:cNvSpPr>
          <p:nvPr/>
        </p:nvSpPr>
        <p:spPr bwMode="auto">
          <a:xfrm>
            <a:off x="4935538" y="4999038"/>
            <a:ext cx="1031875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EA18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000" b="1">
                <a:solidFill>
                  <a:srgbClr val="0F116A"/>
                </a:solidFill>
              </a:rPr>
              <a:t>cells</a:t>
            </a:r>
          </a:p>
        </p:txBody>
      </p:sp>
      <p:sp>
        <p:nvSpPr>
          <p:cNvPr id="703500" name="Rectangle 12"/>
          <p:cNvSpPr>
            <a:spLocks noChangeArrowheads="1"/>
          </p:cNvSpPr>
          <p:nvPr/>
        </p:nvSpPr>
        <p:spPr bwMode="auto">
          <a:xfrm>
            <a:off x="7415213" y="4999038"/>
            <a:ext cx="1411287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EA18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000" b="1">
                <a:solidFill>
                  <a:srgbClr val="0F116A"/>
                </a:solidFill>
              </a:rPr>
              <a:t>bodies</a:t>
            </a:r>
          </a:p>
        </p:txBody>
      </p:sp>
      <p:pic>
        <p:nvPicPr>
          <p:cNvPr id="703501" name="Picture 13" descr="penguinL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170738" y="3017838"/>
            <a:ext cx="1973262" cy="2005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8" name="Rectangle 15" descr="Rectangle: Click to edit Master text styles&#10;Second level&#10;Third level&#10;Fourth level&#10;Fifth level"/>
          <p:cNvSpPr>
            <a:spLocks noChangeArrowheads="1"/>
          </p:cNvSpPr>
          <p:nvPr/>
        </p:nvSpPr>
        <p:spPr bwMode="auto">
          <a:xfrm>
            <a:off x="533400" y="1454150"/>
            <a:ext cx="7772400" cy="159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fontAlgn="base">
              <a:spcBef>
                <a:spcPct val="20000"/>
              </a:spcBef>
              <a:spcAft>
                <a:spcPct val="0"/>
              </a:spcAft>
              <a:buClr>
                <a:srgbClr val="0F116A"/>
              </a:buClr>
              <a:buSzPct val="75000"/>
              <a:buFont typeface="Wingdings" pitchFamily="84" charset="2"/>
              <a:buChar char="n"/>
            </a:pPr>
            <a:r>
              <a:rPr lang="en-US" sz="3000" b="1">
                <a:solidFill>
                  <a:srgbClr val="0F116A"/>
                </a:solidFill>
              </a:rPr>
              <a:t>How does DNA code for an organism?</a:t>
            </a:r>
          </a:p>
        </p:txBody>
      </p:sp>
      <p:sp>
        <p:nvSpPr>
          <p:cNvPr id="703504" name="AutoShape 16"/>
          <p:cNvSpPr>
            <a:spLocks noChangeArrowheads="1"/>
          </p:cNvSpPr>
          <p:nvPr/>
        </p:nvSpPr>
        <p:spPr bwMode="auto">
          <a:xfrm>
            <a:off x="6469063" y="3867150"/>
            <a:ext cx="762000" cy="304800"/>
          </a:xfrm>
          <a:prstGeom prst="rightArrow">
            <a:avLst>
              <a:gd name="adj1" fmla="val 50000"/>
              <a:gd name="adj2" fmla="val 62500"/>
            </a:avLst>
          </a:prstGeom>
          <a:solidFill>
            <a:srgbClr val="CC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40458C"/>
              </a:solidFill>
            </a:endParaRPr>
          </a:p>
        </p:txBody>
      </p:sp>
      <p:sp>
        <p:nvSpPr>
          <p:cNvPr id="703505" name="Rectangle 17"/>
          <p:cNvSpPr>
            <a:spLocks noChangeArrowheads="1"/>
          </p:cNvSpPr>
          <p:nvPr/>
        </p:nvSpPr>
        <p:spPr bwMode="auto">
          <a:xfrm>
            <a:off x="339725" y="4999038"/>
            <a:ext cx="100965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EA18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000" b="1">
                <a:solidFill>
                  <a:srgbClr val="0F116A"/>
                </a:solidFill>
              </a:rPr>
              <a:t>DNA</a:t>
            </a:r>
          </a:p>
        </p:txBody>
      </p:sp>
    </p:spTree>
    <p:extLst>
      <p:ext uri="{BB962C8B-B14F-4D97-AF65-F5344CB8AC3E}">
        <p14:creationId xmlns:p14="http://schemas.microsoft.com/office/powerpoint/2010/main" val="41925374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3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035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3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0349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rrow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3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70349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Pencil Check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3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7034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3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70349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rrow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3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70349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Pencil Check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3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7034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3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70350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rrow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3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70350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Quack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1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3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3" dur="500"/>
                                        <p:tgtEl>
                                          <p:spTgt spid="7035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3494" grpId="0" animBg="1"/>
      <p:bldP spid="703495" grpId="0" animBg="1"/>
      <p:bldP spid="703497" grpId="0"/>
      <p:bldP spid="703499" grpId="0"/>
      <p:bldP spid="703500" grpId="0"/>
      <p:bldP spid="703504" grpId="0" animBg="1"/>
      <p:bldP spid="70350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DNA structure</a:t>
            </a:r>
          </a:p>
        </p:txBody>
      </p:sp>
      <p:sp>
        <p:nvSpPr>
          <p:cNvPr id="5123" name="Content Placeholder 2" descr="Rectangle: Click to edit Master text styles&#10;Second level&#10;Third level&#10;Fourth level&#10;Fifth level"/>
          <p:cNvSpPr>
            <a:spLocks noGrp="1"/>
          </p:cNvSpPr>
          <p:nvPr>
            <p:ph idx="1"/>
          </p:nvPr>
        </p:nvSpPr>
        <p:spPr>
          <a:xfrm>
            <a:off x="838200" y="1371600"/>
            <a:ext cx="7510463" cy="4419600"/>
          </a:xfrm>
        </p:spPr>
        <p:txBody>
          <a:bodyPr/>
          <a:lstStyle/>
          <a:p>
            <a:pPr eaLnBrk="1" hangingPunct="1"/>
            <a:r>
              <a:rPr lang="en-US" dirty="0" smtClean="0"/>
              <a:t>Made of nucleotides</a:t>
            </a:r>
          </a:p>
          <a:p>
            <a:pPr lvl="1" eaLnBrk="1" hangingPunct="1"/>
            <a:r>
              <a:rPr lang="en-US" u="sng" dirty="0" smtClean="0">
                <a:solidFill>
                  <a:srgbClr val="C00000"/>
                </a:solidFill>
              </a:rPr>
              <a:t>Sugar, phosphate, base</a:t>
            </a:r>
          </a:p>
          <a:p>
            <a:pPr lvl="1" eaLnBrk="1" hangingPunct="1"/>
            <a:r>
              <a:rPr lang="en-US" dirty="0" smtClean="0"/>
              <a:t>DNA sugar = </a:t>
            </a:r>
            <a:r>
              <a:rPr lang="en-US" u="sng" dirty="0" smtClean="0">
                <a:solidFill>
                  <a:srgbClr val="C00000"/>
                </a:solidFill>
              </a:rPr>
              <a:t>deoxyribose</a:t>
            </a:r>
          </a:p>
          <a:p>
            <a:pPr lvl="2" eaLnBrk="1" hangingPunct="1"/>
            <a:r>
              <a:rPr lang="en-US" u="sng" dirty="0" err="1" smtClean="0">
                <a:solidFill>
                  <a:srgbClr val="C00000"/>
                </a:solidFill>
              </a:rPr>
              <a:t>DeoxyriboNucleic</a:t>
            </a:r>
            <a:r>
              <a:rPr lang="en-US" u="sng" dirty="0" smtClean="0">
                <a:solidFill>
                  <a:srgbClr val="C00000"/>
                </a:solidFill>
              </a:rPr>
              <a:t> Acid</a:t>
            </a:r>
          </a:p>
          <a:p>
            <a:pPr lvl="1" eaLnBrk="1" hangingPunct="1"/>
            <a:r>
              <a:rPr lang="en-US" dirty="0" smtClean="0"/>
              <a:t>4 nitrogenous bases</a:t>
            </a:r>
          </a:p>
          <a:p>
            <a:pPr lvl="2" eaLnBrk="1" hangingPunct="1"/>
            <a:r>
              <a:rPr lang="en-US" u="sng" dirty="0" smtClean="0">
                <a:solidFill>
                  <a:srgbClr val="C00000"/>
                </a:solidFill>
              </a:rPr>
              <a:t>Adenine</a:t>
            </a:r>
            <a:r>
              <a:rPr lang="en-US" dirty="0" smtClean="0"/>
              <a:t> (A)</a:t>
            </a:r>
          </a:p>
          <a:p>
            <a:pPr lvl="2" eaLnBrk="1" hangingPunct="1"/>
            <a:r>
              <a:rPr lang="en-US" u="sng" dirty="0" smtClean="0">
                <a:solidFill>
                  <a:srgbClr val="C00000"/>
                </a:solidFill>
              </a:rPr>
              <a:t>Thymine</a:t>
            </a:r>
            <a:r>
              <a:rPr lang="en-US" dirty="0" smtClean="0"/>
              <a:t> (T)</a:t>
            </a:r>
          </a:p>
          <a:p>
            <a:pPr lvl="2" eaLnBrk="1" hangingPunct="1"/>
            <a:r>
              <a:rPr lang="en-US" u="sng" dirty="0" smtClean="0">
                <a:solidFill>
                  <a:srgbClr val="C00000"/>
                </a:solidFill>
              </a:rPr>
              <a:t>Cytosine</a:t>
            </a:r>
            <a:r>
              <a:rPr lang="en-US" dirty="0" smtClean="0"/>
              <a:t> (C)</a:t>
            </a:r>
          </a:p>
          <a:p>
            <a:pPr lvl="2" eaLnBrk="1" hangingPunct="1"/>
            <a:r>
              <a:rPr lang="en-US" u="sng" dirty="0" smtClean="0">
                <a:solidFill>
                  <a:srgbClr val="C00000"/>
                </a:solidFill>
              </a:rPr>
              <a:t>Guanine</a:t>
            </a:r>
            <a:r>
              <a:rPr lang="en-US" dirty="0" smtClean="0"/>
              <a:t> (G)</a:t>
            </a:r>
          </a:p>
          <a:p>
            <a:pPr lvl="2" eaLnBrk="1" hangingPunct="1"/>
            <a:r>
              <a:rPr lang="en-US" dirty="0" smtClean="0"/>
              <a:t>G &amp; A = </a:t>
            </a:r>
            <a:r>
              <a:rPr lang="en-US" u="sng" dirty="0" smtClean="0">
                <a:solidFill>
                  <a:srgbClr val="C00000"/>
                </a:solidFill>
              </a:rPr>
              <a:t>purines</a:t>
            </a:r>
          </a:p>
          <a:p>
            <a:pPr lvl="2" eaLnBrk="1" hangingPunct="1"/>
            <a:r>
              <a:rPr lang="en-US" dirty="0" smtClean="0"/>
              <a:t>T &amp; C = </a:t>
            </a:r>
            <a:r>
              <a:rPr lang="en-US" u="sng" dirty="0" smtClean="0">
                <a:solidFill>
                  <a:srgbClr val="C00000"/>
                </a:solidFill>
              </a:rPr>
              <a:t>pyrimidines</a:t>
            </a:r>
          </a:p>
        </p:txBody>
      </p:sp>
      <p:sp>
        <p:nvSpPr>
          <p:cNvPr id="4" name="Regular Pentagon 3"/>
          <p:cNvSpPr/>
          <p:nvPr/>
        </p:nvSpPr>
        <p:spPr bwMode="auto">
          <a:xfrm>
            <a:off x="5735638" y="4008438"/>
            <a:ext cx="1544637" cy="1471612"/>
          </a:xfrm>
          <a:prstGeom prst="pentagon">
            <a:avLst/>
          </a:prstGeom>
          <a:solidFill>
            <a:srgbClr val="FFEA18"/>
          </a:solidFill>
          <a:ln w="38100" cap="flat" cmpd="sng" algn="ctr">
            <a:solidFill>
              <a:schemeClr val="accent4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4000" b="1" dirty="0">
                <a:solidFill>
                  <a:srgbClr val="353A77"/>
                </a:solidFill>
              </a:rPr>
              <a:t>D</a:t>
            </a:r>
          </a:p>
        </p:txBody>
      </p:sp>
      <p:sp>
        <p:nvSpPr>
          <p:cNvPr id="5" name="Rectangle 4"/>
          <p:cNvSpPr/>
          <p:nvPr/>
        </p:nvSpPr>
        <p:spPr bwMode="auto">
          <a:xfrm>
            <a:off x="7666038" y="3313113"/>
            <a:ext cx="1365250" cy="903287"/>
          </a:xfrm>
          <a:prstGeom prst="rect">
            <a:avLst/>
          </a:prstGeom>
          <a:solidFill>
            <a:schemeClr val="tx2"/>
          </a:solidFill>
          <a:ln w="38100" cap="flat" cmpd="sng" algn="ctr">
            <a:solidFill>
              <a:schemeClr val="accent4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4000" b="1" dirty="0">
                <a:solidFill>
                  <a:srgbClr val="B2B2B2"/>
                </a:solidFill>
              </a:rPr>
              <a:t>B</a:t>
            </a:r>
          </a:p>
        </p:txBody>
      </p:sp>
      <p:sp>
        <p:nvSpPr>
          <p:cNvPr id="5126" name="Oval 5"/>
          <p:cNvSpPr>
            <a:spLocks noChangeArrowheads="1"/>
          </p:cNvSpPr>
          <p:nvPr/>
        </p:nvSpPr>
        <p:spPr bwMode="auto">
          <a:xfrm>
            <a:off x="4660900" y="4256088"/>
            <a:ext cx="630238" cy="628650"/>
          </a:xfrm>
          <a:prstGeom prst="ellipse">
            <a:avLst/>
          </a:prstGeom>
          <a:solidFill>
            <a:schemeClr val="bg2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200" b="1">
                <a:solidFill>
                  <a:srgbClr val="40458C"/>
                </a:solidFill>
              </a:rPr>
              <a:t>P</a:t>
            </a:r>
          </a:p>
        </p:txBody>
      </p:sp>
      <p:cxnSp>
        <p:nvCxnSpPr>
          <p:cNvPr id="5127" name="Straight Connector 7"/>
          <p:cNvCxnSpPr>
            <a:cxnSpLocks noChangeShapeType="1"/>
            <a:stCxn id="5126" idx="6"/>
            <a:endCxn id="4" idx="1"/>
          </p:cNvCxnSpPr>
          <p:nvPr/>
        </p:nvCxnSpPr>
        <p:spPr bwMode="auto">
          <a:xfrm>
            <a:off x="5291138" y="4570413"/>
            <a:ext cx="444500" cy="0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28" name="Straight Connector 12"/>
          <p:cNvCxnSpPr>
            <a:cxnSpLocks noChangeShapeType="1"/>
            <a:stCxn id="4" idx="5"/>
          </p:cNvCxnSpPr>
          <p:nvPr/>
        </p:nvCxnSpPr>
        <p:spPr bwMode="auto">
          <a:xfrm flipV="1">
            <a:off x="7280275" y="4216400"/>
            <a:ext cx="385763" cy="354013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3858850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512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609600" y="563563"/>
            <a:ext cx="7772400" cy="762000"/>
          </a:xfrm>
        </p:spPr>
        <p:txBody>
          <a:bodyPr/>
          <a:lstStyle/>
          <a:p>
            <a:pPr eaLnBrk="1" hangingPunct="1"/>
            <a:r>
              <a:rPr lang="en-US" smtClean="0"/>
              <a:t>DNA Structure continued	</a:t>
            </a:r>
          </a:p>
        </p:txBody>
      </p:sp>
      <p:sp>
        <p:nvSpPr>
          <p:cNvPr id="3" name="Content Placeholder 2" descr="Rectangle: Click to edit Master text styles&#10;Second level&#10;Third level&#10;Fourth level&#10;Fifth level"/>
          <p:cNvSpPr>
            <a:spLocks noGrp="1"/>
          </p:cNvSpPr>
          <p:nvPr>
            <p:ph idx="1"/>
          </p:nvPr>
        </p:nvSpPr>
        <p:spPr>
          <a:xfrm>
            <a:off x="549276" y="1263650"/>
            <a:ext cx="3658394" cy="4419600"/>
          </a:xfrm>
        </p:spPr>
        <p:txBody>
          <a:bodyPr/>
          <a:lstStyle/>
          <a:p>
            <a:pPr eaLnBrk="1" hangingPunct="1">
              <a:defRPr/>
            </a:pPr>
            <a:r>
              <a:rPr lang="en-US" sz="2500" u="sng" dirty="0" smtClean="0">
                <a:solidFill>
                  <a:srgbClr val="C00000"/>
                </a:solidFill>
              </a:rPr>
              <a:t>Double helix</a:t>
            </a:r>
          </a:p>
          <a:p>
            <a:pPr lvl="1" eaLnBrk="1" hangingPunct="1">
              <a:defRPr/>
            </a:pPr>
            <a:r>
              <a:rPr lang="en-US" sz="2500" dirty="0" smtClean="0"/>
              <a:t>“twisted ladder”</a:t>
            </a:r>
          </a:p>
          <a:p>
            <a:pPr eaLnBrk="1" hangingPunct="1">
              <a:defRPr/>
            </a:pPr>
            <a:r>
              <a:rPr lang="en-US" sz="2500" dirty="0" smtClean="0"/>
              <a:t>Sides = </a:t>
            </a:r>
            <a:r>
              <a:rPr lang="en-US" sz="2500" u="sng" dirty="0" smtClean="0">
                <a:solidFill>
                  <a:srgbClr val="C00000"/>
                </a:solidFill>
              </a:rPr>
              <a:t>deoxyribose</a:t>
            </a:r>
            <a:r>
              <a:rPr lang="en-US" sz="2500" dirty="0" smtClean="0"/>
              <a:t> &amp; </a:t>
            </a:r>
            <a:r>
              <a:rPr lang="en-US" sz="2500" u="sng" dirty="0" smtClean="0">
                <a:solidFill>
                  <a:srgbClr val="C00000"/>
                </a:solidFill>
              </a:rPr>
              <a:t>phosphate</a:t>
            </a:r>
          </a:p>
          <a:p>
            <a:pPr lvl="1" eaLnBrk="1" hangingPunct="1">
              <a:defRPr/>
            </a:pPr>
            <a:r>
              <a:rPr lang="en-US" sz="2500" dirty="0" smtClean="0"/>
              <a:t>Connected with </a:t>
            </a:r>
            <a:r>
              <a:rPr lang="en-US" sz="2500" u="sng" dirty="0" smtClean="0">
                <a:solidFill>
                  <a:srgbClr val="C00000"/>
                </a:solidFill>
              </a:rPr>
              <a:t>covalent</a:t>
            </a:r>
            <a:r>
              <a:rPr lang="en-US" sz="2500" dirty="0" smtClean="0"/>
              <a:t> bonds</a:t>
            </a:r>
          </a:p>
          <a:p>
            <a:pPr lvl="2" eaLnBrk="1" hangingPunct="1">
              <a:defRPr/>
            </a:pPr>
            <a:r>
              <a:rPr lang="en-US" sz="2500" dirty="0" smtClean="0">
                <a:solidFill>
                  <a:schemeClr val="accent4"/>
                </a:solidFill>
              </a:rPr>
              <a:t>STRONG!!!</a:t>
            </a:r>
          </a:p>
          <a:p>
            <a:pPr eaLnBrk="1" hangingPunct="1">
              <a:defRPr/>
            </a:pPr>
            <a:r>
              <a:rPr lang="en-US" sz="2500" dirty="0" smtClean="0"/>
              <a:t>Rungs = </a:t>
            </a:r>
            <a:r>
              <a:rPr lang="en-US" sz="2500" u="sng" dirty="0" smtClean="0">
                <a:solidFill>
                  <a:srgbClr val="C00000"/>
                </a:solidFill>
              </a:rPr>
              <a:t>bases</a:t>
            </a:r>
          </a:p>
          <a:p>
            <a:pPr lvl="1" eaLnBrk="1" hangingPunct="1">
              <a:defRPr/>
            </a:pPr>
            <a:r>
              <a:rPr lang="en-US" sz="2500" u="sng" dirty="0" smtClean="0">
                <a:solidFill>
                  <a:srgbClr val="C00000"/>
                </a:solidFill>
              </a:rPr>
              <a:t>A : T, C : G</a:t>
            </a:r>
          </a:p>
          <a:p>
            <a:pPr lvl="1" eaLnBrk="1" hangingPunct="1">
              <a:defRPr/>
            </a:pPr>
            <a:r>
              <a:rPr lang="en-US" sz="2500" dirty="0" smtClean="0"/>
              <a:t>Connected with </a:t>
            </a:r>
            <a:r>
              <a:rPr lang="en-US" sz="2500" u="sng" dirty="0" smtClean="0">
                <a:solidFill>
                  <a:srgbClr val="C00000"/>
                </a:solidFill>
              </a:rPr>
              <a:t>hydrogen</a:t>
            </a:r>
            <a:r>
              <a:rPr lang="en-US" sz="2500" dirty="0" smtClean="0"/>
              <a:t> bonds</a:t>
            </a:r>
          </a:p>
          <a:p>
            <a:pPr lvl="2" eaLnBrk="1" hangingPunct="1">
              <a:defRPr/>
            </a:pPr>
            <a:r>
              <a:rPr lang="en-US" sz="2500" dirty="0" smtClean="0">
                <a:solidFill>
                  <a:schemeClr val="accent4"/>
                </a:solidFill>
              </a:rPr>
              <a:t>WEAK!!!</a:t>
            </a:r>
          </a:p>
        </p:txBody>
      </p:sp>
      <p:grpSp>
        <p:nvGrpSpPr>
          <p:cNvPr id="6148" name="Group 717841"/>
          <p:cNvGrpSpPr>
            <a:grpSpLocks/>
          </p:cNvGrpSpPr>
          <p:nvPr/>
        </p:nvGrpSpPr>
        <p:grpSpPr bwMode="auto">
          <a:xfrm>
            <a:off x="4437063" y="1046163"/>
            <a:ext cx="855662" cy="4951412"/>
            <a:chOff x="6079712" y="997797"/>
            <a:chExt cx="855025" cy="4951001"/>
          </a:xfrm>
        </p:grpSpPr>
        <p:sp>
          <p:nvSpPr>
            <p:cNvPr id="5" name="Regular Pentagon 4"/>
            <p:cNvSpPr/>
            <p:nvPr/>
          </p:nvSpPr>
          <p:spPr bwMode="auto">
            <a:xfrm>
              <a:off x="6079712" y="3442344"/>
              <a:ext cx="855025" cy="736539"/>
            </a:xfrm>
            <a:prstGeom prst="pentagon">
              <a:avLst/>
            </a:prstGeom>
            <a:solidFill>
              <a:srgbClr val="FFEA18"/>
            </a:solidFill>
            <a:ln w="38100" cap="flat" cmpd="sng" algn="ctr">
              <a:solidFill>
                <a:schemeClr val="accent4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2800" b="1" dirty="0">
                  <a:solidFill>
                    <a:srgbClr val="353A77"/>
                  </a:solidFill>
                </a:rPr>
                <a:t>D</a:t>
              </a:r>
            </a:p>
          </p:txBody>
        </p:sp>
        <p:sp>
          <p:nvSpPr>
            <p:cNvPr id="6200" name="Oval 6"/>
            <p:cNvSpPr>
              <a:spLocks noChangeArrowheads="1"/>
            </p:cNvSpPr>
            <p:nvPr/>
          </p:nvSpPr>
          <p:spPr bwMode="auto">
            <a:xfrm>
              <a:off x="6332931" y="2768005"/>
              <a:ext cx="348587" cy="314696"/>
            </a:xfrm>
            <a:prstGeom prst="ellipse">
              <a:avLst/>
            </a:prstGeom>
            <a:solidFill>
              <a:schemeClr val="bg2"/>
            </a:solidFill>
            <a:ln w="38100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b="1">
                  <a:solidFill>
                    <a:srgbClr val="40458C"/>
                  </a:solidFill>
                </a:rPr>
                <a:t>P</a:t>
              </a:r>
            </a:p>
          </p:txBody>
        </p:sp>
        <p:cxnSp>
          <p:nvCxnSpPr>
            <p:cNvPr id="6201" name="Straight Connector 7"/>
            <p:cNvCxnSpPr>
              <a:cxnSpLocks noChangeShapeType="1"/>
              <a:stCxn id="6200" idx="4"/>
              <a:endCxn id="5" idx="1"/>
            </p:cNvCxnSpPr>
            <p:nvPr/>
          </p:nvCxnSpPr>
          <p:spPr bwMode="auto">
            <a:xfrm flipH="1">
              <a:off x="6079713" y="3082701"/>
              <a:ext cx="427512" cy="640850"/>
            </a:xfrm>
            <a:prstGeom prst="line">
              <a:avLst/>
            </a:prstGeom>
            <a:noFill/>
            <a:ln w="38100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8" name="Regular Pentagon 17"/>
            <p:cNvSpPr/>
            <p:nvPr/>
          </p:nvSpPr>
          <p:spPr bwMode="auto">
            <a:xfrm>
              <a:off x="6079712" y="1672428"/>
              <a:ext cx="855025" cy="736539"/>
            </a:xfrm>
            <a:prstGeom prst="pentagon">
              <a:avLst/>
            </a:prstGeom>
            <a:solidFill>
              <a:srgbClr val="FFEA18"/>
            </a:solidFill>
            <a:ln w="38100" cap="flat" cmpd="sng" algn="ctr">
              <a:solidFill>
                <a:schemeClr val="accent4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2800" b="1" dirty="0">
                  <a:solidFill>
                    <a:srgbClr val="353A77"/>
                  </a:solidFill>
                </a:rPr>
                <a:t>D</a:t>
              </a:r>
            </a:p>
          </p:txBody>
        </p:sp>
        <p:sp>
          <p:nvSpPr>
            <p:cNvPr id="6203" name="Oval 18"/>
            <p:cNvSpPr>
              <a:spLocks noChangeArrowheads="1"/>
            </p:cNvSpPr>
            <p:nvPr/>
          </p:nvSpPr>
          <p:spPr bwMode="auto">
            <a:xfrm>
              <a:off x="6332931" y="997797"/>
              <a:ext cx="348587" cy="314696"/>
            </a:xfrm>
            <a:prstGeom prst="ellipse">
              <a:avLst/>
            </a:prstGeom>
            <a:solidFill>
              <a:schemeClr val="bg2"/>
            </a:solidFill>
            <a:ln w="38100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b="1">
                  <a:solidFill>
                    <a:srgbClr val="40458C"/>
                  </a:solidFill>
                </a:rPr>
                <a:t>P</a:t>
              </a:r>
            </a:p>
          </p:txBody>
        </p:sp>
        <p:cxnSp>
          <p:nvCxnSpPr>
            <p:cNvPr id="6204" name="Straight Connector 19"/>
            <p:cNvCxnSpPr>
              <a:cxnSpLocks noChangeShapeType="1"/>
              <a:stCxn id="6203" idx="4"/>
              <a:endCxn id="18" idx="1"/>
            </p:cNvCxnSpPr>
            <p:nvPr/>
          </p:nvCxnSpPr>
          <p:spPr bwMode="auto">
            <a:xfrm flipH="1">
              <a:off x="6079713" y="1312493"/>
              <a:ext cx="427512" cy="640850"/>
            </a:xfrm>
            <a:prstGeom prst="line">
              <a:avLst/>
            </a:prstGeom>
            <a:noFill/>
            <a:ln w="38100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205" name="Straight Connector 21"/>
            <p:cNvCxnSpPr>
              <a:cxnSpLocks noChangeShapeType="1"/>
              <a:stCxn id="18" idx="2"/>
              <a:endCxn id="6200" idx="1"/>
            </p:cNvCxnSpPr>
            <p:nvPr/>
          </p:nvCxnSpPr>
          <p:spPr bwMode="auto">
            <a:xfrm>
              <a:off x="6243008" y="2408382"/>
              <a:ext cx="140972" cy="405709"/>
            </a:xfrm>
            <a:prstGeom prst="line">
              <a:avLst/>
            </a:prstGeom>
            <a:noFill/>
            <a:ln w="38100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34" name="Regular Pentagon 33"/>
            <p:cNvSpPr/>
            <p:nvPr/>
          </p:nvSpPr>
          <p:spPr bwMode="auto">
            <a:xfrm>
              <a:off x="6079712" y="5212259"/>
              <a:ext cx="855025" cy="736539"/>
            </a:xfrm>
            <a:prstGeom prst="pentagon">
              <a:avLst/>
            </a:prstGeom>
            <a:solidFill>
              <a:srgbClr val="FFEA18"/>
            </a:solidFill>
            <a:ln w="38100" cap="flat" cmpd="sng" algn="ctr">
              <a:solidFill>
                <a:schemeClr val="accent4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2800" b="1" dirty="0">
                  <a:solidFill>
                    <a:srgbClr val="353A77"/>
                  </a:solidFill>
                </a:rPr>
                <a:t>D</a:t>
              </a:r>
            </a:p>
          </p:txBody>
        </p:sp>
        <p:sp>
          <p:nvSpPr>
            <p:cNvPr id="6207" name="Oval 34"/>
            <p:cNvSpPr>
              <a:spLocks noChangeArrowheads="1"/>
            </p:cNvSpPr>
            <p:nvPr/>
          </p:nvSpPr>
          <p:spPr bwMode="auto">
            <a:xfrm>
              <a:off x="6332931" y="4538213"/>
              <a:ext cx="348587" cy="314696"/>
            </a:xfrm>
            <a:prstGeom prst="ellipse">
              <a:avLst/>
            </a:prstGeom>
            <a:solidFill>
              <a:schemeClr val="bg2"/>
            </a:solidFill>
            <a:ln w="38100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b="1">
                  <a:solidFill>
                    <a:srgbClr val="40458C"/>
                  </a:solidFill>
                </a:rPr>
                <a:t>P</a:t>
              </a:r>
            </a:p>
          </p:txBody>
        </p:sp>
        <p:cxnSp>
          <p:nvCxnSpPr>
            <p:cNvPr id="6208" name="Straight Connector 35"/>
            <p:cNvCxnSpPr>
              <a:cxnSpLocks noChangeShapeType="1"/>
              <a:stCxn id="6207" idx="4"/>
              <a:endCxn id="34" idx="1"/>
            </p:cNvCxnSpPr>
            <p:nvPr/>
          </p:nvCxnSpPr>
          <p:spPr bwMode="auto">
            <a:xfrm flipH="1">
              <a:off x="6079713" y="4852909"/>
              <a:ext cx="427512" cy="640848"/>
            </a:xfrm>
            <a:prstGeom prst="line">
              <a:avLst/>
            </a:prstGeom>
            <a:noFill/>
            <a:ln w="38100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209" name="Straight Connector 41"/>
            <p:cNvCxnSpPr>
              <a:cxnSpLocks noChangeShapeType="1"/>
              <a:stCxn id="5" idx="2"/>
              <a:endCxn id="6207" idx="1"/>
            </p:cNvCxnSpPr>
            <p:nvPr/>
          </p:nvCxnSpPr>
          <p:spPr bwMode="auto">
            <a:xfrm>
              <a:off x="6243008" y="4178590"/>
              <a:ext cx="140972" cy="405709"/>
            </a:xfrm>
            <a:prstGeom prst="line">
              <a:avLst/>
            </a:prstGeom>
            <a:noFill/>
            <a:ln w="38100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717827" name="Hexagon 717826"/>
          <p:cNvSpPr/>
          <p:nvPr/>
        </p:nvSpPr>
        <p:spPr bwMode="auto">
          <a:xfrm>
            <a:off x="5480050" y="1692275"/>
            <a:ext cx="744538" cy="617538"/>
          </a:xfrm>
          <a:prstGeom prst="hexagon">
            <a:avLst/>
          </a:prstGeom>
          <a:solidFill>
            <a:srgbClr val="FFC000"/>
          </a:solidFill>
          <a:ln w="38100" cap="flat" cmpd="sng" algn="ctr">
            <a:solidFill>
              <a:schemeClr val="accent4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800" b="1" dirty="0">
                <a:solidFill>
                  <a:srgbClr val="40458C"/>
                </a:solidFill>
              </a:rPr>
              <a:t>C</a:t>
            </a:r>
          </a:p>
        </p:txBody>
      </p:sp>
      <p:grpSp>
        <p:nvGrpSpPr>
          <p:cNvPr id="6150" name="Group 717828"/>
          <p:cNvGrpSpPr>
            <a:grpSpLocks/>
          </p:cNvGrpSpPr>
          <p:nvPr/>
        </p:nvGrpSpPr>
        <p:grpSpPr bwMode="auto">
          <a:xfrm flipH="1">
            <a:off x="5499100" y="5273675"/>
            <a:ext cx="1201738" cy="855663"/>
            <a:chOff x="7675290" y="2763657"/>
            <a:chExt cx="1200971" cy="855384"/>
          </a:xfrm>
        </p:grpSpPr>
        <p:sp>
          <p:nvSpPr>
            <p:cNvPr id="45" name="Hexagon 44"/>
            <p:cNvSpPr/>
            <p:nvPr/>
          </p:nvSpPr>
          <p:spPr bwMode="auto">
            <a:xfrm>
              <a:off x="7675290" y="3001704"/>
              <a:ext cx="745649" cy="617337"/>
            </a:xfrm>
            <a:prstGeom prst="hexagon">
              <a:avLst/>
            </a:prstGeom>
            <a:solidFill>
              <a:srgbClr val="92D050"/>
            </a:solidFill>
            <a:ln w="38100" cap="flat" cmpd="sng" algn="ctr">
              <a:solidFill>
                <a:schemeClr val="accent4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2800" b="1" dirty="0">
                  <a:solidFill>
                    <a:srgbClr val="40458C"/>
                  </a:solidFill>
                </a:rPr>
                <a:t>A</a:t>
              </a:r>
            </a:p>
          </p:txBody>
        </p:sp>
        <p:sp>
          <p:nvSpPr>
            <p:cNvPr id="6198" name="Regular Pentagon 717827"/>
            <p:cNvSpPr>
              <a:spLocks noChangeArrowheads="1"/>
            </p:cNvSpPr>
            <p:nvPr/>
          </p:nvSpPr>
          <p:spPr bwMode="auto">
            <a:xfrm rot="-540000">
              <a:off x="8287974" y="2763657"/>
              <a:ext cx="588287" cy="521463"/>
            </a:xfrm>
            <a:prstGeom prst="pentagon">
              <a:avLst/>
            </a:prstGeom>
            <a:solidFill>
              <a:srgbClr val="92D050"/>
            </a:solidFill>
            <a:ln w="38100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40458C"/>
                </a:solidFill>
              </a:endParaRPr>
            </a:p>
          </p:txBody>
        </p:sp>
      </p:grpSp>
      <p:sp>
        <p:nvSpPr>
          <p:cNvPr id="48" name="Hexagon 47"/>
          <p:cNvSpPr/>
          <p:nvPr/>
        </p:nvSpPr>
        <p:spPr bwMode="auto">
          <a:xfrm>
            <a:off x="5480050" y="3467100"/>
            <a:ext cx="744538" cy="617538"/>
          </a:xfrm>
          <a:prstGeom prst="hexagon">
            <a:avLst/>
          </a:prstGeom>
          <a:solidFill>
            <a:srgbClr val="00B0F0"/>
          </a:solidFill>
          <a:ln w="38100" cap="flat" cmpd="sng" algn="ctr">
            <a:solidFill>
              <a:schemeClr val="accent4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800" b="1" dirty="0">
                <a:solidFill>
                  <a:srgbClr val="40458C"/>
                </a:solidFill>
              </a:rPr>
              <a:t>T</a:t>
            </a:r>
          </a:p>
        </p:txBody>
      </p:sp>
      <p:cxnSp>
        <p:nvCxnSpPr>
          <p:cNvPr id="6152" name="Straight Connector 717831"/>
          <p:cNvCxnSpPr>
            <a:cxnSpLocks noChangeShapeType="1"/>
            <a:stCxn id="18" idx="5"/>
            <a:endCxn id="717827" idx="1"/>
          </p:cNvCxnSpPr>
          <p:nvPr/>
        </p:nvCxnSpPr>
        <p:spPr bwMode="auto">
          <a:xfrm flipV="1">
            <a:off x="5292725" y="2000250"/>
            <a:ext cx="187325" cy="1588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153" name="Straight Connector 717835"/>
          <p:cNvCxnSpPr>
            <a:cxnSpLocks noChangeShapeType="1"/>
            <a:stCxn id="48" idx="1"/>
            <a:endCxn id="5" idx="5"/>
          </p:cNvCxnSpPr>
          <p:nvPr/>
        </p:nvCxnSpPr>
        <p:spPr bwMode="auto">
          <a:xfrm flipH="1" flipV="1">
            <a:off x="5292725" y="3771900"/>
            <a:ext cx="187325" cy="3175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154" name="Straight Connector 717837"/>
          <p:cNvCxnSpPr>
            <a:cxnSpLocks noChangeShapeType="1"/>
            <a:stCxn id="34" idx="5"/>
            <a:endCxn id="6198" idx="5"/>
          </p:cNvCxnSpPr>
          <p:nvPr/>
        </p:nvCxnSpPr>
        <p:spPr bwMode="auto">
          <a:xfrm flipV="1">
            <a:off x="5292725" y="5427663"/>
            <a:ext cx="220663" cy="114300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6155" name="Group 69"/>
          <p:cNvGrpSpPr>
            <a:grpSpLocks/>
          </p:cNvGrpSpPr>
          <p:nvPr/>
        </p:nvGrpSpPr>
        <p:grpSpPr bwMode="auto">
          <a:xfrm>
            <a:off x="6477000" y="3359150"/>
            <a:ext cx="1201738" cy="854075"/>
            <a:chOff x="7675290" y="2763657"/>
            <a:chExt cx="1200971" cy="855384"/>
          </a:xfrm>
        </p:grpSpPr>
        <p:sp>
          <p:nvSpPr>
            <p:cNvPr id="71" name="Hexagon 70"/>
            <p:cNvSpPr/>
            <p:nvPr/>
          </p:nvSpPr>
          <p:spPr bwMode="auto">
            <a:xfrm>
              <a:off x="7675290" y="3002147"/>
              <a:ext cx="745649" cy="616894"/>
            </a:xfrm>
            <a:prstGeom prst="hexagon">
              <a:avLst/>
            </a:prstGeom>
            <a:solidFill>
              <a:srgbClr val="92D050"/>
            </a:solidFill>
            <a:ln w="38100" cap="flat" cmpd="sng" algn="ctr">
              <a:solidFill>
                <a:schemeClr val="accent4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2800" b="1" dirty="0">
                  <a:solidFill>
                    <a:srgbClr val="40458C"/>
                  </a:solidFill>
                </a:rPr>
                <a:t>A</a:t>
              </a:r>
            </a:p>
          </p:txBody>
        </p:sp>
        <p:sp>
          <p:nvSpPr>
            <p:cNvPr id="6196" name="Regular Pentagon 71"/>
            <p:cNvSpPr>
              <a:spLocks noChangeArrowheads="1"/>
            </p:cNvSpPr>
            <p:nvPr/>
          </p:nvSpPr>
          <p:spPr bwMode="auto">
            <a:xfrm rot="-540000">
              <a:off x="8287974" y="2763657"/>
              <a:ext cx="588287" cy="521463"/>
            </a:xfrm>
            <a:prstGeom prst="pentagon">
              <a:avLst/>
            </a:prstGeom>
            <a:solidFill>
              <a:srgbClr val="92D050"/>
            </a:solidFill>
            <a:ln w="38100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40458C"/>
                </a:solidFill>
              </a:endParaRPr>
            </a:p>
          </p:txBody>
        </p:sp>
      </p:grpSp>
      <p:sp>
        <p:nvSpPr>
          <p:cNvPr id="73" name="Hexagon 72"/>
          <p:cNvSpPr/>
          <p:nvPr/>
        </p:nvSpPr>
        <p:spPr bwMode="auto">
          <a:xfrm flipH="1">
            <a:off x="6880225" y="5402263"/>
            <a:ext cx="744538" cy="617537"/>
          </a:xfrm>
          <a:prstGeom prst="hexagon">
            <a:avLst/>
          </a:prstGeom>
          <a:solidFill>
            <a:srgbClr val="00B0F0"/>
          </a:solidFill>
          <a:ln w="38100" cap="flat" cmpd="sng" algn="ctr">
            <a:solidFill>
              <a:schemeClr val="accent4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800" b="1" dirty="0">
                <a:solidFill>
                  <a:srgbClr val="40458C"/>
                </a:solidFill>
              </a:rPr>
              <a:t>T</a:t>
            </a:r>
          </a:p>
        </p:txBody>
      </p:sp>
      <p:grpSp>
        <p:nvGrpSpPr>
          <p:cNvPr id="6157" name="Group 110"/>
          <p:cNvGrpSpPr>
            <a:grpSpLocks/>
          </p:cNvGrpSpPr>
          <p:nvPr/>
        </p:nvGrpSpPr>
        <p:grpSpPr bwMode="auto">
          <a:xfrm>
            <a:off x="7812088" y="1644650"/>
            <a:ext cx="855662" cy="4951413"/>
            <a:chOff x="7943249" y="1644604"/>
            <a:chExt cx="855025" cy="4951001"/>
          </a:xfrm>
        </p:grpSpPr>
        <p:sp>
          <p:nvSpPr>
            <p:cNvPr id="58" name="Regular Pentagon 57"/>
            <p:cNvSpPr/>
            <p:nvPr/>
          </p:nvSpPr>
          <p:spPr bwMode="auto">
            <a:xfrm flipH="1" flipV="1">
              <a:off x="7943249" y="3414520"/>
              <a:ext cx="855025" cy="736539"/>
            </a:xfrm>
            <a:prstGeom prst="pentagon">
              <a:avLst/>
            </a:prstGeom>
            <a:solidFill>
              <a:srgbClr val="FFEA18"/>
            </a:solidFill>
            <a:ln w="38100" cap="flat" cmpd="sng" algn="ctr">
              <a:solidFill>
                <a:schemeClr val="accent4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2800" b="1" dirty="0">
                  <a:solidFill>
                    <a:srgbClr val="353A77"/>
                  </a:solidFill>
                </a:rPr>
                <a:t>D</a:t>
              </a:r>
            </a:p>
          </p:txBody>
        </p:sp>
        <p:sp>
          <p:nvSpPr>
            <p:cNvPr id="6185" name="Oval 58"/>
            <p:cNvSpPr>
              <a:spLocks noChangeArrowheads="1"/>
            </p:cNvSpPr>
            <p:nvPr/>
          </p:nvSpPr>
          <p:spPr bwMode="auto">
            <a:xfrm flipH="1" flipV="1">
              <a:off x="8196468" y="4510701"/>
              <a:ext cx="348587" cy="314696"/>
            </a:xfrm>
            <a:prstGeom prst="ellipse">
              <a:avLst/>
            </a:prstGeom>
            <a:solidFill>
              <a:schemeClr val="bg2"/>
            </a:solidFill>
            <a:ln w="38100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b="1">
                  <a:solidFill>
                    <a:srgbClr val="40458C"/>
                  </a:solidFill>
                </a:rPr>
                <a:t>P</a:t>
              </a:r>
            </a:p>
          </p:txBody>
        </p:sp>
        <p:cxnSp>
          <p:nvCxnSpPr>
            <p:cNvPr id="6186" name="Straight Connector 59"/>
            <p:cNvCxnSpPr>
              <a:cxnSpLocks noChangeShapeType="1"/>
              <a:stCxn id="6185" idx="4"/>
              <a:endCxn id="58" idx="1"/>
            </p:cNvCxnSpPr>
            <p:nvPr/>
          </p:nvCxnSpPr>
          <p:spPr bwMode="auto">
            <a:xfrm flipV="1">
              <a:off x="8370761" y="3869851"/>
              <a:ext cx="427512" cy="640850"/>
            </a:xfrm>
            <a:prstGeom prst="line">
              <a:avLst/>
            </a:prstGeom>
            <a:noFill/>
            <a:ln w="38100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61" name="Regular Pentagon 60"/>
            <p:cNvSpPr/>
            <p:nvPr/>
          </p:nvSpPr>
          <p:spPr bwMode="auto">
            <a:xfrm flipH="1" flipV="1">
              <a:off x="7943249" y="5184434"/>
              <a:ext cx="855025" cy="736539"/>
            </a:xfrm>
            <a:prstGeom prst="pentagon">
              <a:avLst/>
            </a:prstGeom>
            <a:solidFill>
              <a:srgbClr val="FFEA18"/>
            </a:solidFill>
            <a:ln w="38100" cap="flat" cmpd="sng" algn="ctr">
              <a:solidFill>
                <a:schemeClr val="accent4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2800" b="1" dirty="0">
                  <a:solidFill>
                    <a:srgbClr val="353A77"/>
                  </a:solidFill>
                </a:rPr>
                <a:t>D</a:t>
              </a:r>
            </a:p>
          </p:txBody>
        </p:sp>
        <p:sp>
          <p:nvSpPr>
            <p:cNvPr id="6188" name="Oval 61"/>
            <p:cNvSpPr>
              <a:spLocks noChangeArrowheads="1"/>
            </p:cNvSpPr>
            <p:nvPr/>
          </p:nvSpPr>
          <p:spPr bwMode="auto">
            <a:xfrm flipH="1" flipV="1">
              <a:off x="8196468" y="6280909"/>
              <a:ext cx="348587" cy="314696"/>
            </a:xfrm>
            <a:prstGeom prst="ellipse">
              <a:avLst/>
            </a:prstGeom>
            <a:solidFill>
              <a:schemeClr val="bg2"/>
            </a:solidFill>
            <a:ln w="38100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b="1">
                  <a:solidFill>
                    <a:srgbClr val="40458C"/>
                  </a:solidFill>
                </a:rPr>
                <a:t>P</a:t>
              </a:r>
            </a:p>
          </p:txBody>
        </p:sp>
        <p:cxnSp>
          <p:nvCxnSpPr>
            <p:cNvPr id="6189" name="Straight Connector 62"/>
            <p:cNvCxnSpPr>
              <a:cxnSpLocks noChangeShapeType="1"/>
              <a:stCxn id="6188" idx="4"/>
              <a:endCxn id="61" idx="1"/>
            </p:cNvCxnSpPr>
            <p:nvPr/>
          </p:nvCxnSpPr>
          <p:spPr bwMode="auto">
            <a:xfrm flipV="1">
              <a:off x="8370761" y="5640059"/>
              <a:ext cx="427512" cy="640850"/>
            </a:xfrm>
            <a:prstGeom prst="line">
              <a:avLst/>
            </a:prstGeom>
            <a:noFill/>
            <a:ln w="38100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190" name="Straight Connector 63"/>
            <p:cNvCxnSpPr>
              <a:cxnSpLocks noChangeShapeType="1"/>
              <a:stCxn id="61" idx="2"/>
              <a:endCxn id="6185" idx="1"/>
            </p:cNvCxnSpPr>
            <p:nvPr/>
          </p:nvCxnSpPr>
          <p:spPr bwMode="auto">
            <a:xfrm flipH="1" flipV="1">
              <a:off x="8494006" y="4779311"/>
              <a:ext cx="140972" cy="405709"/>
            </a:xfrm>
            <a:prstGeom prst="line">
              <a:avLst/>
            </a:prstGeom>
            <a:noFill/>
            <a:ln w="38100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65" name="Regular Pentagon 64"/>
            <p:cNvSpPr/>
            <p:nvPr/>
          </p:nvSpPr>
          <p:spPr bwMode="auto">
            <a:xfrm flipH="1" flipV="1">
              <a:off x="7943249" y="1644604"/>
              <a:ext cx="855025" cy="736539"/>
            </a:xfrm>
            <a:prstGeom prst="pentagon">
              <a:avLst/>
            </a:prstGeom>
            <a:solidFill>
              <a:srgbClr val="FFEA18"/>
            </a:solidFill>
            <a:ln w="38100" cap="flat" cmpd="sng" algn="ctr">
              <a:solidFill>
                <a:schemeClr val="accent4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2800" b="1" dirty="0">
                  <a:solidFill>
                    <a:srgbClr val="353A77"/>
                  </a:solidFill>
                </a:rPr>
                <a:t>D</a:t>
              </a:r>
            </a:p>
          </p:txBody>
        </p:sp>
        <p:sp>
          <p:nvSpPr>
            <p:cNvPr id="6192" name="Oval 65"/>
            <p:cNvSpPr>
              <a:spLocks noChangeArrowheads="1"/>
            </p:cNvSpPr>
            <p:nvPr/>
          </p:nvSpPr>
          <p:spPr bwMode="auto">
            <a:xfrm flipH="1" flipV="1">
              <a:off x="8196468" y="2740493"/>
              <a:ext cx="348587" cy="314696"/>
            </a:xfrm>
            <a:prstGeom prst="ellipse">
              <a:avLst/>
            </a:prstGeom>
            <a:solidFill>
              <a:schemeClr val="bg2"/>
            </a:solidFill>
            <a:ln w="38100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b="1">
                  <a:solidFill>
                    <a:srgbClr val="40458C"/>
                  </a:solidFill>
                </a:rPr>
                <a:t>P</a:t>
              </a:r>
            </a:p>
          </p:txBody>
        </p:sp>
        <p:cxnSp>
          <p:nvCxnSpPr>
            <p:cNvPr id="6193" name="Straight Connector 66"/>
            <p:cNvCxnSpPr>
              <a:cxnSpLocks noChangeShapeType="1"/>
              <a:stCxn id="6192" idx="4"/>
              <a:endCxn id="65" idx="1"/>
            </p:cNvCxnSpPr>
            <p:nvPr/>
          </p:nvCxnSpPr>
          <p:spPr bwMode="auto">
            <a:xfrm flipV="1">
              <a:off x="8370761" y="2099645"/>
              <a:ext cx="427512" cy="640848"/>
            </a:xfrm>
            <a:prstGeom prst="line">
              <a:avLst/>
            </a:prstGeom>
            <a:noFill/>
            <a:ln w="38100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194" name="Straight Connector 67"/>
            <p:cNvCxnSpPr>
              <a:cxnSpLocks noChangeShapeType="1"/>
              <a:stCxn id="58" idx="2"/>
              <a:endCxn id="6192" idx="1"/>
            </p:cNvCxnSpPr>
            <p:nvPr/>
          </p:nvCxnSpPr>
          <p:spPr bwMode="auto">
            <a:xfrm flipH="1" flipV="1">
              <a:off x="8494006" y="3009103"/>
              <a:ext cx="140972" cy="405709"/>
            </a:xfrm>
            <a:prstGeom prst="line">
              <a:avLst/>
            </a:prstGeom>
            <a:noFill/>
            <a:ln w="38100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6158" name="Straight Connector 73"/>
          <p:cNvCxnSpPr>
            <a:cxnSpLocks noChangeShapeType="1"/>
            <a:stCxn id="61" idx="5"/>
            <a:endCxn id="73" idx="1"/>
          </p:cNvCxnSpPr>
          <p:nvPr/>
        </p:nvCxnSpPr>
        <p:spPr bwMode="auto">
          <a:xfrm flipH="1">
            <a:off x="7624763" y="5640388"/>
            <a:ext cx="187325" cy="69850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6159" name="Group 80"/>
          <p:cNvGrpSpPr>
            <a:grpSpLocks/>
          </p:cNvGrpSpPr>
          <p:nvPr/>
        </p:nvGrpSpPr>
        <p:grpSpPr bwMode="auto">
          <a:xfrm>
            <a:off x="6465888" y="1576388"/>
            <a:ext cx="1200150" cy="854075"/>
            <a:chOff x="7675290" y="2763657"/>
            <a:chExt cx="1200971" cy="855384"/>
          </a:xfrm>
        </p:grpSpPr>
        <p:sp>
          <p:nvSpPr>
            <p:cNvPr id="82" name="Hexagon 81"/>
            <p:cNvSpPr/>
            <p:nvPr/>
          </p:nvSpPr>
          <p:spPr bwMode="auto">
            <a:xfrm>
              <a:off x="7675290" y="3002147"/>
              <a:ext cx="745046" cy="616894"/>
            </a:xfrm>
            <a:prstGeom prst="hexagon">
              <a:avLst/>
            </a:prstGeom>
            <a:solidFill>
              <a:srgbClr val="C00000"/>
            </a:solidFill>
            <a:ln w="38100" cap="flat" cmpd="sng" algn="ctr">
              <a:solidFill>
                <a:schemeClr val="accent4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2800" b="1" dirty="0">
                  <a:solidFill>
                    <a:srgbClr val="40458C"/>
                  </a:solidFill>
                </a:rPr>
                <a:t>G</a:t>
              </a:r>
            </a:p>
          </p:txBody>
        </p:sp>
        <p:sp>
          <p:nvSpPr>
            <p:cNvPr id="6183" name="Regular Pentagon 82"/>
            <p:cNvSpPr>
              <a:spLocks noChangeArrowheads="1"/>
            </p:cNvSpPr>
            <p:nvPr/>
          </p:nvSpPr>
          <p:spPr bwMode="auto">
            <a:xfrm rot="-540000">
              <a:off x="8287974" y="2763657"/>
              <a:ext cx="588287" cy="521463"/>
            </a:xfrm>
            <a:prstGeom prst="pentagon">
              <a:avLst/>
            </a:prstGeom>
            <a:solidFill>
              <a:srgbClr val="C00000"/>
            </a:solidFill>
            <a:ln w="38100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40458C"/>
                </a:solidFill>
              </a:endParaRPr>
            </a:p>
          </p:txBody>
        </p:sp>
      </p:grpSp>
      <p:cxnSp>
        <p:nvCxnSpPr>
          <p:cNvPr id="6160" name="Straight Connector 717845"/>
          <p:cNvCxnSpPr>
            <a:cxnSpLocks noChangeShapeType="1"/>
            <a:stCxn id="6183" idx="4"/>
            <a:endCxn id="65" idx="5"/>
          </p:cNvCxnSpPr>
          <p:nvPr/>
        </p:nvCxnSpPr>
        <p:spPr bwMode="auto">
          <a:xfrm>
            <a:off x="7593013" y="2065338"/>
            <a:ext cx="219075" cy="34925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161" name="Straight Connector 717847"/>
          <p:cNvCxnSpPr>
            <a:cxnSpLocks noChangeShapeType="1"/>
            <a:stCxn id="6196" idx="4"/>
            <a:endCxn id="58" idx="5"/>
          </p:cNvCxnSpPr>
          <p:nvPr/>
        </p:nvCxnSpPr>
        <p:spPr bwMode="auto">
          <a:xfrm>
            <a:off x="7604125" y="3848100"/>
            <a:ext cx="207963" cy="22225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162" name="Straight Connector 717849"/>
          <p:cNvCxnSpPr>
            <a:cxnSpLocks noChangeShapeType="1"/>
            <a:stCxn id="48" idx="3"/>
            <a:endCxn id="71" idx="1"/>
          </p:cNvCxnSpPr>
          <p:nvPr/>
        </p:nvCxnSpPr>
        <p:spPr bwMode="auto">
          <a:xfrm>
            <a:off x="6224588" y="3775075"/>
            <a:ext cx="252412" cy="130175"/>
          </a:xfrm>
          <a:prstGeom prst="line">
            <a:avLst/>
          </a:prstGeom>
          <a:noFill/>
          <a:ln w="38100" algn="ctr">
            <a:solidFill>
              <a:schemeClr val="tx1"/>
            </a:solidFill>
            <a:prstDash val="sysDash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163" name="Straight Connector 717853"/>
          <p:cNvCxnSpPr>
            <a:cxnSpLocks noChangeShapeType="1"/>
            <a:stCxn id="71" idx="0"/>
            <a:endCxn id="48" idx="0"/>
          </p:cNvCxnSpPr>
          <p:nvPr/>
        </p:nvCxnSpPr>
        <p:spPr bwMode="auto">
          <a:xfrm flipH="1" flipV="1">
            <a:off x="6070600" y="3467100"/>
            <a:ext cx="561975" cy="128588"/>
          </a:xfrm>
          <a:prstGeom prst="line">
            <a:avLst/>
          </a:prstGeom>
          <a:noFill/>
          <a:ln w="38100" algn="ctr">
            <a:solidFill>
              <a:schemeClr val="tx1"/>
            </a:solidFill>
            <a:prstDash val="sysDash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164" name="Straight Connector 31"/>
          <p:cNvCxnSpPr>
            <a:cxnSpLocks noChangeShapeType="1"/>
            <a:stCxn id="45" idx="1"/>
            <a:endCxn id="73" idx="3"/>
          </p:cNvCxnSpPr>
          <p:nvPr/>
        </p:nvCxnSpPr>
        <p:spPr bwMode="auto">
          <a:xfrm flipV="1">
            <a:off x="6700838" y="5710238"/>
            <a:ext cx="179387" cy="111125"/>
          </a:xfrm>
          <a:prstGeom prst="line">
            <a:avLst/>
          </a:prstGeom>
          <a:noFill/>
          <a:ln w="38100" algn="ctr">
            <a:solidFill>
              <a:schemeClr val="tx1"/>
            </a:solidFill>
            <a:prstDash val="sysDash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165" name="Straight Connector 48"/>
          <p:cNvCxnSpPr>
            <a:cxnSpLocks noChangeShapeType="1"/>
            <a:stCxn id="45" idx="2"/>
            <a:endCxn id="73" idx="2"/>
          </p:cNvCxnSpPr>
          <p:nvPr/>
        </p:nvCxnSpPr>
        <p:spPr bwMode="auto">
          <a:xfrm flipV="1">
            <a:off x="6546850" y="6019800"/>
            <a:ext cx="487363" cy="109538"/>
          </a:xfrm>
          <a:prstGeom prst="line">
            <a:avLst/>
          </a:prstGeom>
          <a:noFill/>
          <a:ln w="38100" algn="ctr">
            <a:solidFill>
              <a:schemeClr val="tx1"/>
            </a:solidFill>
            <a:prstDash val="sysDash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166" name="Straight Connector 50"/>
          <p:cNvCxnSpPr>
            <a:cxnSpLocks noChangeShapeType="1"/>
            <a:stCxn id="717827" idx="3"/>
            <a:endCxn id="82" idx="1"/>
          </p:cNvCxnSpPr>
          <p:nvPr/>
        </p:nvCxnSpPr>
        <p:spPr bwMode="auto">
          <a:xfrm>
            <a:off x="6224588" y="2000250"/>
            <a:ext cx="241300" cy="122238"/>
          </a:xfrm>
          <a:prstGeom prst="line">
            <a:avLst/>
          </a:prstGeom>
          <a:noFill/>
          <a:ln w="38100" algn="ctr">
            <a:solidFill>
              <a:schemeClr val="tx1"/>
            </a:solidFill>
            <a:prstDash val="sysDash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167" name="Straight Connector 52"/>
          <p:cNvCxnSpPr>
            <a:cxnSpLocks noChangeShapeType="1"/>
            <a:stCxn id="717827" idx="0"/>
            <a:endCxn id="82" idx="0"/>
          </p:cNvCxnSpPr>
          <p:nvPr/>
        </p:nvCxnSpPr>
        <p:spPr bwMode="auto">
          <a:xfrm>
            <a:off x="6070600" y="1692275"/>
            <a:ext cx="549275" cy="120650"/>
          </a:xfrm>
          <a:prstGeom prst="line">
            <a:avLst/>
          </a:prstGeom>
          <a:noFill/>
          <a:ln w="38100" algn="ctr">
            <a:solidFill>
              <a:schemeClr val="tx1"/>
            </a:solidFill>
            <a:prstDash val="sysDash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168" name="Straight Connector 54"/>
          <p:cNvCxnSpPr>
            <a:cxnSpLocks noChangeShapeType="1"/>
            <a:stCxn id="717827" idx="2"/>
            <a:endCxn id="82" idx="2"/>
          </p:cNvCxnSpPr>
          <p:nvPr/>
        </p:nvCxnSpPr>
        <p:spPr bwMode="auto">
          <a:xfrm>
            <a:off x="6070600" y="2309813"/>
            <a:ext cx="549275" cy="120650"/>
          </a:xfrm>
          <a:prstGeom prst="line">
            <a:avLst/>
          </a:prstGeom>
          <a:noFill/>
          <a:ln w="38100" algn="ctr">
            <a:solidFill>
              <a:schemeClr val="tx1"/>
            </a:solidFill>
            <a:prstDash val="sysDash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6" name="TextBox 55"/>
          <p:cNvSpPr txBox="1"/>
          <p:nvPr/>
        </p:nvSpPr>
        <p:spPr>
          <a:xfrm>
            <a:off x="4670425" y="6084888"/>
            <a:ext cx="2890838" cy="708025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4"/>
            </a:solidFill>
          </a:ln>
        </p:spPr>
        <p:txBody>
          <a:bodyPr>
            <a:spAutoFit/>
          </a:bodyPr>
          <a:lstStyle/>
          <a:p>
            <a:pPr marL="0" lvl="2"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000" b="1" u="sng" dirty="0">
                <a:solidFill>
                  <a:srgbClr val="C00000"/>
                </a:solidFill>
              </a:rPr>
              <a:t>5’</a:t>
            </a:r>
            <a:r>
              <a:rPr lang="en-US" sz="2000" b="1" dirty="0">
                <a:solidFill>
                  <a:srgbClr val="C00000"/>
                </a:solidFill>
              </a:rPr>
              <a:t> </a:t>
            </a:r>
            <a:r>
              <a:rPr lang="en-US" sz="2000" b="1" dirty="0">
                <a:solidFill>
                  <a:srgbClr val="40458C"/>
                </a:solidFill>
              </a:rPr>
              <a:t>(“five prime”)  = </a:t>
            </a:r>
            <a:r>
              <a:rPr lang="en-US" sz="2000" b="1" u="sng" dirty="0">
                <a:solidFill>
                  <a:srgbClr val="C00000"/>
                </a:solidFill>
              </a:rPr>
              <a:t>phosphate</a:t>
            </a:r>
            <a:r>
              <a:rPr lang="en-US" sz="2000" b="1" dirty="0">
                <a:solidFill>
                  <a:srgbClr val="40458C"/>
                </a:solidFill>
              </a:rPr>
              <a:t> end</a:t>
            </a:r>
            <a:endParaRPr lang="en-US" sz="1600" b="1" dirty="0">
              <a:solidFill>
                <a:srgbClr val="40458C"/>
              </a:solidFill>
            </a:endParaRPr>
          </a:p>
        </p:txBody>
      </p:sp>
      <p:sp>
        <p:nvSpPr>
          <p:cNvPr id="6170" name="TextBox 56"/>
          <p:cNvSpPr txBox="1">
            <a:spLocks noChangeArrowheads="1"/>
          </p:cNvSpPr>
          <p:nvPr/>
        </p:nvSpPr>
        <p:spPr bwMode="auto">
          <a:xfrm>
            <a:off x="6564313" y="509588"/>
            <a:ext cx="2295525" cy="708025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marL="342900" indent="-34290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lvl="2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b="1" u="sng" dirty="0">
                <a:solidFill>
                  <a:srgbClr val="C00000"/>
                </a:solidFill>
              </a:rPr>
              <a:t>3’</a:t>
            </a:r>
            <a:r>
              <a:rPr lang="en-US" sz="2000" b="1" dirty="0">
                <a:solidFill>
                  <a:srgbClr val="C00000"/>
                </a:solidFill>
              </a:rPr>
              <a:t> </a:t>
            </a:r>
            <a:r>
              <a:rPr lang="en-US" sz="2000" b="1" dirty="0">
                <a:solidFill>
                  <a:srgbClr val="40458C"/>
                </a:solidFill>
              </a:rPr>
              <a:t>(“three prime”) = </a:t>
            </a:r>
            <a:r>
              <a:rPr lang="en-US" sz="2000" b="1" u="sng" dirty="0">
                <a:solidFill>
                  <a:srgbClr val="C00000"/>
                </a:solidFill>
              </a:rPr>
              <a:t>sugar</a:t>
            </a:r>
            <a:r>
              <a:rPr lang="en-US" sz="2000" b="1" dirty="0">
                <a:solidFill>
                  <a:srgbClr val="40458C"/>
                </a:solidFill>
              </a:rPr>
              <a:t> end</a:t>
            </a:r>
          </a:p>
        </p:txBody>
      </p:sp>
      <p:cxnSp>
        <p:nvCxnSpPr>
          <p:cNvPr id="6171" name="Straight Arrow Connector 78"/>
          <p:cNvCxnSpPr>
            <a:cxnSpLocks noChangeShapeType="1"/>
            <a:endCxn id="65" idx="3"/>
          </p:cNvCxnSpPr>
          <p:nvPr/>
        </p:nvCxnSpPr>
        <p:spPr bwMode="auto">
          <a:xfrm>
            <a:off x="8066088" y="1217613"/>
            <a:ext cx="174625" cy="427037"/>
          </a:xfrm>
          <a:prstGeom prst="straightConnector1">
            <a:avLst/>
          </a:prstGeom>
          <a:noFill/>
          <a:ln w="38100" algn="ctr">
            <a:solidFill>
              <a:srgbClr val="FF0000"/>
            </a:solidFill>
            <a:round/>
            <a:headEnd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172" name="Straight Arrow Connector 83"/>
          <p:cNvCxnSpPr>
            <a:cxnSpLocks noChangeShapeType="1"/>
            <a:stCxn id="56" idx="3"/>
            <a:endCxn id="6188" idx="6"/>
          </p:cNvCxnSpPr>
          <p:nvPr/>
        </p:nvCxnSpPr>
        <p:spPr bwMode="auto">
          <a:xfrm>
            <a:off x="7561263" y="6438900"/>
            <a:ext cx="504825" cy="0"/>
          </a:xfrm>
          <a:prstGeom prst="straightConnector1">
            <a:avLst/>
          </a:prstGeom>
          <a:noFill/>
          <a:ln w="38100" algn="ctr">
            <a:solidFill>
              <a:srgbClr val="FF0000"/>
            </a:solidFill>
            <a:round/>
            <a:headEnd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173" name="TextBox 91"/>
          <p:cNvSpPr txBox="1">
            <a:spLocks noChangeArrowheads="1"/>
          </p:cNvSpPr>
          <p:nvPr/>
        </p:nvSpPr>
        <p:spPr bwMode="auto">
          <a:xfrm>
            <a:off x="5376863" y="2528888"/>
            <a:ext cx="177641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800" b="1" dirty="0">
                <a:solidFill>
                  <a:srgbClr val="40458C"/>
                </a:solidFill>
              </a:rPr>
              <a:t>covalent bond</a:t>
            </a:r>
          </a:p>
        </p:txBody>
      </p:sp>
      <p:sp>
        <p:nvSpPr>
          <p:cNvPr id="6174" name="TextBox 124"/>
          <p:cNvSpPr txBox="1">
            <a:spLocks noChangeArrowheads="1"/>
          </p:cNvSpPr>
          <p:nvPr/>
        </p:nvSpPr>
        <p:spPr bwMode="auto">
          <a:xfrm>
            <a:off x="6110288" y="2946400"/>
            <a:ext cx="199548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800" b="1" dirty="0">
                <a:solidFill>
                  <a:srgbClr val="40458C"/>
                </a:solidFill>
              </a:rPr>
              <a:t>hydrogen bond</a:t>
            </a:r>
          </a:p>
        </p:txBody>
      </p:sp>
      <p:cxnSp>
        <p:nvCxnSpPr>
          <p:cNvPr id="6175" name="Straight Arrow Connector 93"/>
          <p:cNvCxnSpPr>
            <a:cxnSpLocks noChangeShapeType="1"/>
            <a:stCxn id="6173" idx="1"/>
          </p:cNvCxnSpPr>
          <p:nvPr/>
        </p:nvCxnSpPr>
        <p:spPr bwMode="auto">
          <a:xfrm flipH="1" flipV="1">
            <a:off x="4827588" y="2660650"/>
            <a:ext cx="549275" cy="52388"/>
          </a:xfrm>
          <a:prstGeom prst="straightConnector1">
            <a:avLst/>
          </a:prstGeom>
          <a:noFill/>
          <a:ln w="38100" algn="ctr">
            <a:solidFill>
              <a:srgbClr val="FF0000"/>
            </a:solidFill>
            <a:round/>
            <a:headEnd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176" name="Straight Arrow Connector 98"/>
          <p:cNvCxnSpPr>
            <a:cxnSpLocks noChangeShapeType="1"/>
          </p:cNvCxnSpPr>
          <p:nvPr/>
        </p:nvCxnSpPr>
        <p:spPr bwMode="auto">
          <a:xfrm flipH="1">
            <a:off x="6437313" y="3314700"/>
            <a:ext cx="349250" cy="152400"/>
          </a:xfrm>
          <a:prstGeom prst="straightConnector1">
            <a:avLst/>
          </a:prstGeom>
          <a:noFill/>
          <a:ln w="38100" algn="ctr">
            <a:solidFill>
              <a:srgbClr val="FF0000"/>
            </a:solidFill>
            <a:round/>
            <a:headEnd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4" name="Down Arrow 103"/>
          <p:cNvSpPr/>
          <p:nvPr/>
        </p:nvSpPr>
        <p:spPr bwMode="auto">
          <a:xfrm>
            <a:off x="4049713" y="1403350"/>
            <a:ext cx="315912" cy="4929188"/>
          </a:xfrm>
          <a:prstGeom prst="downArrow">
            <a:avLst/>
          </a:prstGeom>
          <a:solidFill>
            <a:srgbClr val="FF0000"/>
          </a:solidFill>
          <a:ln w="38100" cap="flat" cmpd="sng" algn="ctr">
            <a:solidFill>
              <a:schemeClr val="accent4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600">
              <a:solidFill>
                <a:srgbClr val="40458C"/>
              </a:solidFill>
            </a:endParaRPr>
          </a:p>
        </p:txBody>
      </p:sp>
      <p:sp>
        <p:nvSpPr>
          <p:cNvPr id="138" name="Down Arrow 137"/>
          <p:cNvSpPr/>
          <p:nvPr/>
        </p:nvSpPr>
        <p:spPr bwMode="auto">
          <a:xfrm flipV="1">
            <a:off x="8716963" y="1403350"/>
            <a:ext cx="317500" cy="4929188"/>
          </a:xfrm>
          <a:prstGeom prst="downArrow">
            <a:avLst/>
          </a:prstGeom>
          <a:solidFill>
            <a:srgbClr val="FF0000"/>
          </a:solidFill>
          <a:ln w="38100" cap="flat" cmpd="sng" algn="ctr">
            <a:solidFill>
              <a:schemeClr val="accent4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600">
              <a:solidFill>
                <a:srgbClr val="40458C"/>
              </a:solidFill>
            </a:endParaRPr>
          </a:p>
        </p:txBody>
      </p:sp>
      <p:sp>
        <p:nvSpPr>
          <p:cNvPr id="141" name="TextBox 140"/>
          <p:cNvSpPr txBox="1"/>
          <p:nvPr/>
        </p:nvSpPr>
        <p:spPr>
          <a:xfrm>
            <a:off x="5316538" y="4249738"/>
            <a:ext cx="2630487" cy="1016000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4"/>
            </a:solidFill>
          </a:ln>
        </p:spPr>
        <p:txBody>
          <a:bodyPr>
            <a:spAutoFit/>
          </a:bodyPr>
          <a:lstStyle/>
          <a:p>
            <a:pPr marL="0" lvl="2"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000" b="1" u="sng" dirty="0">
                <a:solidFill>
                  <a:srgbClr val="C00000"/>
                </a:solidFill>
              </a:rPr>
              <a:t>Antiparallel</a:t>
            </a:r>
            <a:r>
              <a:rPr lang="en-US" sz="2000" b="1" dirty="0">
                <a:solidFill>
                  <a:srgbClr val="40458C"/>
                </a:solidFill>
              </a:rPr>
              <a:t> = sides run in opposite directions</a:t>
            </a:r>
          </a:p>
        </p:txBody>
      </p:sp>
      <p:sp>
        <p:nvSpPr>
          <p:cNvPr id="149" name="Regular Pentagon 148"/>
          <p:cNvSpPr/>
          <p:nvPr/>
        </p:nvSpPr>
        <p:spPr bwMode="auto">
          <a:xfrm>
            <a:off x="0" y="2566988"/>
            <a:ext cx="855663" cy="736600"/>
          </a:xfrm>
          <a:prstGeom prst="pentagon">
            <a:avLst/>
          </a:prstGeom>
          <a:solidFill>
            <a:srgbClr val="FFEA18"/>
          </a:solidFill>
          <a:ln w="38100" cap="flat" cmpd="sng" algn="ctr">
            <a:solidFill>
              <a:schemeClr val="accent4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800" b="1" dirty="0">
                <a:solidFill>
                  <a:srgbClr val="353A77"/>
                </a:solidFill>
              </a:rPr>
              <a:t>D</a:t>
            </a:r>
          </a:p>
        </p:txBody>
      </p:sp>
      <p:sp>
        <p:nvSpPr>
          <p:cNvPr id="6181" name="Oval 149"/>
          <p:cNvSpPr>
            <a:spLocks noChangeArrowheads="1"/>
          </p:cNvSpPr>
          <p:nvPr/>
        </p:nvSpPr>
        <p:spPr bwMode="auto">
          <a:xfrm>
            <a:off x="681038" y="3490913"/>
            <a:ext cx="347662" cy="314325"/>
          </a:xfrm>
          <a:prstGeom prst="ellipse">
            <a:avLst/>
          </a:prstGeom>
          <a:solidFill>
            <a:schemeClr val="bg2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40458C"/>
                </a:solidFill>
              </a:rPr>
              <a:t>P</a:t>
            </a:r>
          </a:p>
        </p:txBody>
      </p:sp>
    </p:spTree>
    <p:extLst>
      <p:ext uri="{BB962C8B-B14F-4D97-AF65-F5344CB8AC3E}">
        <p14:creationId xmlns:p14="http://schemas.microsoft.com/office/powerpoint/2010/main" val="1889326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2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20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20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2000"/>
                                        <p:tgtEl>
                                          <p:spTgt spid="6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827" grpId="0" animBg="1"/>
      <p:bldP spid="48" grpId="0" animBg="1"/>
      <p:bldP spid="73" grpId="0" animBg="1"/>
      <p:bldP spid="56" grpId="0" animBg="1"/>
      <p:bldP spid="6170" grpId="0" animBg="1"/>
      <p:bldP spid="6173" grpId="0"/>
      <p:bldP spid="6174" grpId="0"/>
      <p:bldP spid="104" grpId="0" animBg="1"/>
      <p:bldP spid="138" grpId="0" animBg="1"/>
      <p:bldP spid="141" grpId="0" animBg="1"/>
      <p:bldP spid="149" grpId="0" animBg="1"/>
      <p:bldP spid="618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AutoShape 7"/>
          <p:cNvSpPr>
            <a:spLocks noChangeArrowheads="1"/>
          </p:cNvSpPr>
          <p:nvPr/>
        </p:nvSpPr>
        <p:spPr bwMode="auto">
          <a:xfrm rot="10800000">
            <a:off x="234950" y="3486150"/>
            <a:ext cx="1752600" cy="1752600"/>
          </a:xfrm>
          <a:custGeom>
            <a:avLst/>
            <a:gdLst>
              <a:gd name="T0" fmla="*/ 1693347028 w 21600"/>
              <a:gd name="T1" fmla="*/ 1685868132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3163 w 21600"/>
              <a:gd name="T19" fmla="*/ 3163 h 21600"/>
              <a:gd name="T20" fmla="*/ 18437 w 21600"/>
              <a:gd name="T21" fmla="*/ 18437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9370" y="10800"/>
                </a:moveTo>
                <a:cubicBezTo>
                  <a:pt x="19370" y="6066"/>
                  <a:pt x="15533" y="2230"/>
                  <a:pt x="10800" y="2230"/>
                </a:cubicBezTo>
                <a:cubicBezTo>
                  <a:pt x="6066" y="2230"/>
                  <a:pt x="2230" y="6066"/>
                  <a:pt x="2230" y="10800"/>
                </a:cubicBezTo>
                <a:cubicBezTo>
                  <a:pt x="2229" y="15526"/>
                  <a:pt x="6057" y="19361"/>
                  <a:pt x="10784" y="19369"/>
                </a:cubicBezTo>
                <a:lnTo>
                  <a:pt x="10780" y="21599"/>
                </a:lnTo>
                <a:cubicBezTo>
                  <a:pt x="4823" y="21589"/>
                  <a:pt x="0" y="16756"/>
                  <a:pt x="0" y="10800"/>
                </a:cubicBezTo>
                <a:cubicBezTo>
                  <a:pt x="0" y="4835"/>
                  <a:pt x="4835" y="0"/>
                  <a:pt x="10800" y="0"/>
                </a:cubicBezTo>
                <a:cubicBezTo>
                  <a:pt x="16764" y="-1"/>
                  <a:pt x="21599" y="4835"/>
                  <a:pt x="21600" y="10799"/>
                </a:cubicBezTo>
                <a:lnTo>
                  <a:pt x="21600" y="10800"/>
                </a:lnTo>
                <a:lnTo>
                  <a:pt x="24300" y="10800"/>
                </a:lnTo>
                <a:lnTo>
                  <a:pt x="20485" y="14615"/>
                </a:lnTo>
                <a:lnTo>
                  <a:pt x="16670" y="10800"/>
                </a:lnTo>
                <a:lnTo>
                  <a:pt x="19370" y="10800"/>
                </a:lnTo>
                <a:close/>
              </a:path>
            </a:pathLst>
          </a:custGeom>
          <a:solidFill>
            <a:srgbClr val="CC0000"/>
          </a:solidFill>
          <a:ln w="9525">
            <a:solidFill>
              <a:srgbClr val="CC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40458C"/>
              </a:solidFill>
            </a:endParaRPr>
          </a:p>
        </p:txBody>
      </p:sp>
      <p:sp>
        <p:nvSpPr>
          <p:cNvPr id="23" name="AutoShape 8"/>
          <p:cNvSpPr>
            <a:spLocks noChangeArrowheads="1"/>
          </p:cNvSpPr>
          <p:nvPr/>
        </p:nvSpPr>
        <p:spPr bwMode="auto">
          <a:xfrm>
            <a:off x="923925" y="3403600"/>
            <a:ext cx="1655763" cy="304800"/>
          </a:xfrm>
          <a:prstGeom prst="rightArrow">
            <a:avLst>
              <a:gd name="adj1" fmla="val 50000"/>
              <a:gd name="adj2" fmla="val 135807"/>
            </a:avLst>
          </a:prstGeom>
          <a:solidFill>
            <a:srgbClr val="CC0000"/>
          </a:solidFill>
          <a:ln w="9525">
            <a:solidFill>
              <a:srgbClr val="CC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40458C"/>
              </a:solidFill>
            </a:endParaRPr>
          </a:p>
        </p:txBody>
      </p:sp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“Central Dogma”</a:t>
            </a:r>
          </a:p>
        </p:txBody>
      </p:sp>
      <p:sp>
        <p:nvSpPr>
          <p:cNvPr id="58880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533400" y="1371600"/>
            <a:ext cx="7954963" cy="1143000"/>
          </a:xfrm>
          <a:noFill/>
        </p:spPr>
        <p:txBody>
          <a:bodyPr/>
          <a:lstStyle/>
          <a:p>
            <a:pPr eaLnBrk="1" hangingPunct="1"/>
            <a:r>
              <a:rPr lang="en-US" sz="2600" dirty="0" smtClean="0"/>
              <a:t>How do we move information from DNA to proteins?</a:t>
            </a:r>
            <a:endParaRPr lang="en-US" sz="2600" b="0" dirty="0" smtClean="0">
              <a:latin typeface="Times" pitchFamily="84" charset="0"/>
            </a:endParaRPr>
          </a:p>
        </p:txBody>
      </p:sp>
      <p:sp>
        <p:nvSpPr>
          <p:cNvPr id="588831" name="AutoShape 31"/>
          <p:cNvSpPr>
            <a:spLocks noChangeArrowheads="1"/>
          </p:cNvSpPr>
          <p:nvPr/>
        </p:nvSpPr>
        <p:spPr bwMode="auto">
          <a:xfrm>
            <a:off x="6332538" y="3403600"/>
            <a:ext cx="1579562" cy="304800"/>
          </a:xfrm>
          <a:prstGeom prst="rightArrow">
            <a:avLst>
              <a:gd name="adj1" fmla="val 50000"/>
              <a:gd name="adj2" fmla="val 129557"/>
            </a:avLst>
          </a:prstGeom>
          <a:solidFill>
            <a:srgbClr val="CC0000"/>
          </a:solidFill>
          <a:ln w="9525">
            <a:solidFill>
              <a:srgbClr val="CC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40458C"/>
              </a:solidFill>
            </a:endParaRPr>
          </a:p>
        </p:txBody>
      </p:sp>
      <p:pic>
        <p:nvPicPr>
          <p:cNvPr id="588833" name="Picture 33" descr="penguinL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088" y="5534025"/>
            <a:ext cx="1274762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88843" name="AutoShape 43"/>
          <p:cNvSpPr>
            <a:spLocks noChangeArrowheads="1"/>
          </p:cNvSpPr>
          <p:nvPr/>
        </p:nvSpPr>
        <p:spPr bwMode="auto">
          <a:xfrm>
            <a:off x="7927975" y="3198813"/>
            <a:ext cx="1120775" cy="714375"/>
          </a:xfrm>
          <a:prstGeom prst="roundRect">
            <a:avLst>
              <a:gd name="adj" fmla="val 16667"/>
            </a:avLst>
          </a:prstGeom>
          <a:solidFill>
            <a:srgbClr val="CC0000"/>
          </a:solidFill>
          <a:ln w="12700">
            <a:solidFill>
              <a:srgbClr val="201A17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600" b="1">
                <a:solidFill>
                  <a:srgbClr val="FFFFFF"/>
                </a:solidFill>
              </a:rPr>
              <a:t>trait</a:t>
            </a:r>
            <a:endParaRPr lang="en-US" sz="3200" b="1">
              <a:solidFill>
                <a:srgbClr val="FFFFFF"/>
              </a:solidFill>
            </a:endParaRPr>
          </a:p>
        </p:txBody>
      </p:sp>
      <p:sp>
        <p:nvSpPr>
          <p:cNvPr id="588844" name="AutoShape 44"/>
          <p:cNvSpPr>
            <a:spLocks noChangeArrowheads="1"/>
          </p:cNvSpPr>
          <p:nvPr/>
        </p:nvSpPr>
        <p:spPr bwMode="auto">
          <a:xfrm>
            <a:off x="4681538" y="4449763"/>
            <a:ext cx="2433637" cy="1455737"/>
          </a:xfrm>
          <a:prstGeom prst="wedgeEllipseCallout">
            <a:avLst>
              <a:gd name="adj1" fmla="val 86333"/>
              <a:gd name="adj2" fmla="val 36694"/>
            </a:avLst>
          </a:prstGeom>
          <a:solidFill>
            <a:srgbClr val="FFEA18"/>
          </a:solidFill>
          <a:ln w="38100">
            <a:solidFill>
              <a:srgbClr val="CC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rgbClr val="0F116A"/>
                </a:solidFill>
                <a:latin typeface="Comic Sans MS" pitchFamily="84" charset="0"/>
              </a:rPr>
              <a:t>DNA gets </a:t>
            </a:r>
            <a:br>
              <a:rPr lang="en-US" b="1" dirty="0">
                <a:solidFill>
                  <a:srgbClr val="0F116A"/>
                </a:solidFill>
                <a:latin typeface="Comic Sans MS" pitchFamily="84" charset="0"/>
              </a:rPr>
            </a:br>
            <a:r>
              <a:rPr lang="en-US" b="1" dirty="0">
                <a:solidFill>
                  <a:srgbClr val="0F116A"/>
                </a:solidFill>
                <a:latin typeface="Comic Sans MS" pitchFamily="84" charset="0"/>
              </a:rPr>
              <a:t> all the glory,</a:t>
            </a:r>
            <a:br>
              <a:rPr lang="en-US" b="1" dirty="0">
                <a:solidFill>
                  <a:srgbClr val="0F116A"/>
                </a:solidFill>
                <a:latin typeface="Comic Sans MS" pitchFamily="84" charset="0"/>
              </a:rPr>
            </a:br>
            <a:r>
              <a:rPr lang="en-US" b="1" dirty="0">
                <a:solidFill>
                  <a:srgbClr val="0F116A"/>
                </a:solidFill>
                <a:latin typeface="Comic Sans MS" pitchFamily="84" charset="0"/>
              </a:rPr>
              <a:t> but proteins do </a:t>
            </a:r>
            <a:br>
              <a:rPr lang="en-US" b="1" dirty="0">
                <a:solidFill>
                  <a:srgbClr val="0F116A"/>
                </a:solidFill>
                <a:latin typeface="Comic Sans MS" pitchFamily="84" charset="0"/>
              </a:rPr>
            </a:br>
            <a:r>
              <a:rPr lang="en-US" b="1" dirty="0">
                <a:solidFill>
                  <a:srgbClr val="0F116A"/>
                </a:solidFill>
                <a:latin typeface="Comic Sans MS" pitchFamily="84" charset="0"/>
              </a:rPr>
              <a:t>all the work</a:t>
            </a:r>
            <a:r>
              <a:rPr lang="en-US" b="1" i="1" dirty="0">
                <a:solidFill>
                  <a:srgbClr val="0F116A"/>
                </a:solidFill>
                <a:latin typeface="Comic Sans MS" pitchFamily="84" charset="0"/>
              </a:rPr>
              <a:t>!</a:t>
            </a:r>
          </a:p>
        </p:txBody>
      </p:sp>
      <p:sp>
        <p:nvSpPr>
          <p:cNvPr id="18" name="Rectangle 2"/>
          <p:cNvSpPr>
            <a:spLocks noChangeArrowheads="1"/>
          </p:cNvSpPr>
          <p:nvPr/>
        </p:nvSpPr>
        <p:spPr bwMode="auto">
          <a:xfrm>
            <a:off x="5183188" y="3233738"/>
            <a:ext cx="1749425" cy="646112"/>
          </a:xfrm>
          <a:prstGeom prst="rect">
            <a:avLst/>
          </a:prstGeom>
          <a:solidFill>
            <a:srgbClr val="FFEA1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600" b="1" dirty="0">
                <a:solidFill>
                  <a:srgbClr val="0F116A"/>
                </a:solidFill>
              </a:rPr>
              <a:t>protein</a:t>
            </a:r>
            <a:endParaRPr lang="en-US" sz="3200" b="1" dirty="0">
              <a:solidFill>
                <a:srgbClr val="660066"/>
              </a:solidFill>
            </a:endParaRPr>
          </a:p>
        </p:txBody>
      </p:sp>
      <p:sp>
        <p:nvSpPr>
          <p:cNvPr id="19" name="AutoShape 3"/>
          <p:cNvSpPr>
            <a:spLocks noChangeArrowheads="1"/>
          </p:cNvSpPr>
          <p:nvPr/>
        </p:nvSpPr>
        <p:spPr bwMode="auto">
          <a:xfrm>
            <a:off x="3552825" y="3403600"/>
            <a:ext cx="1579563" cy="304800"/>
          </a:xfrm>
          <a:prstGeom prst="rightArrow">
            <a:avLst>
              <a:gd name="adj1" fmla="val 50000"/>
              <a:gd name="adj2" fmla="val 129557"/>
            </a:avLst>
          </a:prstGeom>
          <a:solidFill>
            <a:srgbClr val="CC0000"/>
          </a:solidFill>
          <a:ln w="9525">
            <a:solidFill>
              <a:srgbClr val="CC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40458C"/>
              </a:solidFill>
            </a:endParaRPr>
          </a:p>
        </p:txBody>
      </p:sp>
      <p:sp>
        <p:nvSpPr>
          <p:cNvPr id="20" name="Rectangle 4"/>
          <p:cNvSpPr>
            <a:spLocks noChangeArrowheads="1"/>
          </p:cNvSpPr>
          <p:nvPr/>
        </p:nvSpPr>
        <p:spPr bwMode="auto">
          <a:xfrm>
            <a:off x="2673350" y="3233738"/>
            <a:ext cx="1184275" cy="646112"/>
          </a:xfrm>
          <a:prstGeom prst="rect">
            <a:avLst/>
          </a:prstGeom>
          <a:solidFill>
            <a:srgbClr val="FFEA1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600" b="1">
                <a:solidFill>
                  <a:srgbClr val="0F116A"/>
                </a:solidFill>
              </a:rPr>
              <a:t>RNA</a:t>
            </a:r>
            <a:endParaRPr lang="en-US" sz="3200" b="1">
              <a:solidFill>
                <a:srgbClr val="660066"/>
              </a:solidFill>
            </a:endParaRPr>
          </a:p>
        </p:txBody>
      </p:sp>
      <p:sp>
        <p:nvSpPr>
          <p:cNvPr id="7181" name="Rectangle 6"/>
          <p:cNvSpPr>
            <a:spLocks noChangeArrowheads="1"/>
          </p:cNvSpPr>
          <p:nvPr/>
        </p:nvSpPr>
        <p:spPr bwMode="auto">
          <a:xfrm>
            <a:off x="109538" y="3233738"/>
            <a:ext cx="1184275" cy="646112"/>
          </a:xfrm>
          <a:prstGeom prst="rect">
            <a:avLst/>
          </a:prstGeom>
          <a:solidFill>
            <a:srgbClr val="FFEA1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600" b="1" dirty="0">
                <a:solidFill>
                  <a:srgbClr val="0F116A"/>
                </a:solidFill>
              </a:rPr>
              <a:t>DNA</a:t>
            </a:r>
            <a:endParaRPr lang="en-US" sz="3200" b="1" dirty="0">
              <a:solidFill>
                <a:srgbClr val="660066"/>
              </a:solidFill>
            </a:endParaRPr>
          </a:p>
        </p:txBody>
      </p:sp>
      <p:sp>
        <p:nvSpPr>
          <p:cNvPr id="24" name="AutoShape 9"/>
          <p:cNvSpPr>
            <a:spLocks noChangeArrowheads="1"/>
          </p:cNvSpPr>
          <p:nvPr/>
        </p:nvSpPr>
        <p:spPr bwMode="auto">
          <a:xfrm>
            <a:off x="955204" y="2643010"/>
            <a:ext cx="2084960" cy="408623"/>
          </a:xfrm>
          <a:prstGeom prst="roundRect">
            <a:avLst>
              <a:gd name="adj" fmla="val 16667"/>
            </a:avLst>
          </a:prstGeom>
          <a:solidFill>
            <a:srgbClr val="CC0000"/>
          </a:solidFill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tIns="0" bIns="0" anchor="ctr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FFFFFF"/>
                </a:solidFill>
              </a:rPr>
              <a:t>transcription</a:t>
            </a:r>
            <a:endParaRPr lang="en-US" sz="2400" dirty="0">
              <a:solidFill>
                <a:srgbClr val="FFFFFF"/>
              </a:solidFill>
            </a:endParaRPr>
          </a:p>
        </p:txBody>
      </p:sp>
      <p:sp>
        <p:nvSpPr>
          <p:cNvPr id="25" name="AutoShape 10"/>
          <p:cNvSpPr>
            <a:spLocks noChangeArrowheads="1"/>
          </p:cNvSpPr>
          <p:nvPr/>
        </p:nvSpPr>
        <p:spPr bwMode="auto">
          <a:xfrm>
            <a:off x="3660203" y="2643010"/>
            <a:ext cx="1791201" cy="408623"/>
          </a:xfrm>
          <a:prstGeom prst="roundRect">
            <a:avLst>
              <a:gd name="adj" fmla="val 16667"/>
            </a:avLst>
          </a:prstGeom>
          <a:solidFill>
            <a:srgbClr val="CC0000"/>
          </a:solidFill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tIns="0" bIns="0" anchor="ctr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FFFFFF"/>
                </a:solidFill>
              </a:rPr>
              <a:t>translation</a:t>
            </a:r>
            <a:endParaRPr lang="en-US" sz="2400" dirty="0">
              <a:solidFill>
                <a:srgbClr val="FFFFFF"/>
              </a:solidFill>
            </a:endParaRPr>
          </a:p>
        </p:txBody>
      </p:sp>
      <p:sp>
        <p:nvSpPr>
          <p:cNvPr id="26" name="AutoShape 11"/>
          <p:cNvSpPr>
            <a:spLocks noChangeArrowheads="1"/>
          </p:cNvSpPr>
          <p:nvPr/>
        </p:nvSpPr>
        <p:spPr bwMode="auto">
          <a:xfrm>
            <a:off x="642943" y="5418613"/>
            <a:ext cx="1773226" cy="408623"/>
          </a:xfrm>
          <a:prstGeom prst="roundRect">
            <a:avLst>
              <a:gd name="adj" fmla="val 16667"/>
            </a:avLst>
          </a:prstGeom>
          <a:solidFill>
            <a:srgbClr val="CC0000"/>
          </a:solidFill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tIns="0" bIns="0" anchor="ctr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FFFFFF"/>
                </a:solidFill>
              </a:rPr>
              <a:t>replication</a:t>
            </a:r>
            <a:endParaRPr lang="en-US" sz="24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6658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8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8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8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8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3" grpId="0" animBg="1"/>
      <p:bldP spid="588831" grpId="0" animBg="1"/>
      <p:bldP spid="588843" grpId="0" animBg="1"/>
      <p:bldP spid="588844" grpId="0" animBg="1"/>
      <p:bldP spid="18" grpId="0" animBg="1"/>
      <p:bldP spid="19" grpId="0" animBg="1"/>
      <p:bldP spid="20" grpId="0" animBg="1"/>
      <p:bldP spid="7181" grpId="0" animBg="1"/>
      <p:bldP spid="24" grpId="0" animBg="1"/>
      <p:bldP spid="25" grpId="0" animBg="1"/>
      <p:bldP spid="2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pitchFamily="1" charset="-128"/>
              </a:rPr>
              <a:t>DNA replication</a:t>
            </a:r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1066800" y="5867400"/>
            <a:ext cx="7391400" cy="228600"/>
          </a:xfrm>
          <a:prstGeom prst="rect">
            <a:avLst/>
          </a:prstGeom>
          <a:solidFill>
            <a:srgbClr val="660000"/>
          </a:solidFill>
          <a:ln w="9525">
            <a:solidFill>
              <a:srgbClr val="66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40458C"/>
              </a:solidFill>
            </a:endParaRPr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1447800" y="5257800"/>
            <a:ext cx="228600" cy="533400"/>
          </a:xfrm>
          <a:prstGeom prst="rect">
            <a:avLst/>
          </a:prstGeom>
          <a:solidFill>
            <a:srgbClr val="0F116A"/>
          </a:solidFill>
          <a:ln w="9525">
            <a:solidFill>
              <a:srgbClr val="0F116A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40458C"/>
              </a:solidFill>
            </a:endParaRPr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1752600" y="5257800"/>
            <a:ext cx="228600" cy="533400"/>
          </a:xfrm>
          <a:prstGeom prst="rect">
            <a:avLst/>
          </a:prstGeom>
          <a:solidFill>
            <a:srgbClr val="0F116A"/>
          </a:solidFill>
          <a:ln w="9525">
            <a:solidFill>
              <a:srgbClr val="0F116A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40458C"/>
              </a:solidFill>
            </a:endParaRPr>
          </a:p>
        </p:txBody>
      </p:sp>
      <p:grpSp>
        <p:nvGrpSpPr>
          <p:cNvPr id="8198" name="Group 6"/>
          <p:cNvGrpSpPr>
            <a:grpSpLocks/>
          </p:cNvGrpSpPr>
          <p:nvPr/>
        </p:nvGrpSpPr>
        <p:grpSpPr bwMode="auto">
          <a:xfrm rot="10800000" flipH="1" flipV="1">
            <a:off x="2362200" y="5181600"/>
            <a:ext cx="228600" cy="609600"/>
            <a:chOff x="1776" y="2592"/>
            <a:chExt cx="144" cy="384"/>
          </a:xfrm>
        </p:grpSpPr>
        <p:sp>
          <p:nvSpPr>
            <p:cNvPr id="8295" name="Rectangle 7"/>
            <p:cNvSpPr>
              <a:spLocks noChangeArrowheads="1"/>
            </p:cNvSpPr>
            <p:nvPr/>
          </p:nvSpPr>
          <p:spPr bwMode="auto">
            <a:xfrm>
              <a:off x="1776" y="2640"/>
              <a:ext cx="144" cy="336"/>
            </a:xfrm>
            <a:prstGeom prst="rect">
              <a:avLst/>
            </a:prstGeom>
            <a:solidFill>
              <a:srgbClr val="CC0000"/>
            </a:solidFill>
            <a:ln w="9525">
              <a:solidFill>
                <a:srgbClr val="CC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40458C"/>
                </a:solidFill>
              </a:endParaRPr>
            </a:p>
          </p:txBody>
        </p:sp>
        <p:sp>
          <p:nvSpPr>
            <p:cNvPr id="8296" name="Oval 8"/>
            <p:cNvSpPr>
              <a:spLocks noChangeArrowheads="1"/>
            </p:cNvSpPr>
            <p:nvPr/>
          </p:nvSpPr>
          <p:spPr bwMode="auto">
            <a:xfrm>
              <a:off x="1776" y="2592"/>
              <a:ext cx="144" cy="144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40458C"/>
                </a:solidFill>
              </a:endParaRPr>
            </a:p>
          </p:txBody>
        </p:sp>
      </p:grpSp>
      <p:grpSp>
        <p:nvGrpSpPr>
          <p:cNvPr id="8199" name="Group 9"/>
          <p:cNvGrpSpPr>
            <a:grpSpLocks/>
          </p:cNvGrpSpPr>
          <p:nvPr/>
        </p:nvGrpSpPr>
        <p:grpSpPr bwMode="auto">
          <a:xfrm rot="10800000" flipH="1" flipV="1">
            <a:off x="2971800" y="5181600"/>
            <a:ext cx="228600" cy="609600"/>
            <a:chOff x="1776" y="2592"/>
            <a:chExt cx="144" cy="384"/>
          </a:xfrm>
        </p:grpSpPr>
        <p:sp>
          <p:nvSpPr>
            <p:cNvPr id="8293" name="Rectangle 10"/>
            <p:cNvSpPr>
              <a:spLocks noChangeArrowheads="1"/>
            </p:cNvSpPr>
            <p:nvPr/>
          </p:nvSpPr>
          <p:spPr bwMode="auto">
            <a:xfrm>
              <a:off x="1776" y="2640"/>
              <a:ext cx="144" cy="336"/>
            </a:xfrm>
            <a:prstGeom prst="rect">
              <a:avLst/>
            </a:prstGeom>
            <a:solidFill>
              <a:srgbClr val="CC0000"/>
            </a:solidFill>
            <a:ln w="9525">
              <a:solidFill>
                <a:srgbClr val="CC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40458C"/>
                </a:solidFill>
              </a:endParaRPr>
            </a:p>
          </p:txBody>
        </p:sp>
        <p:sp>
          <p:nvSpPr>
            <p:cNvPr id="8294" name="Oval 11"/>
            <p:cNvSpPr>
              <a:spLocks noChangeArrowheads="1"/>
            </p:cNvSpPr>
            <p:nvPr/>
          </p:nvSpPr>
          <p:spPr bwMode="auto">
            <a:xfrm>
              <a:off x="1776" y="2592"/>
              <a:ext cx="144" cy="144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40458C"/>
                </a:solidFill>
              </a:endParaRPr>
            </a:p>
          </p:txBody>
        </p:sp>
      </p:grpSp>
      <p:sp>
        <p:nvSpPr>
          <p:cNvPr id="8200" name="Rectangle 12"/>
          <p:cNvSpPr>
            <a:spLocks noChangeArrowheads="1"/>
          </p:cNvSpPr>
          <p:nvPr/>
        </p:nvSpPr>
        <p:spPr bwMode="auto">
          <a:xfrm>
            <a:off x="3581400" y="5257800"/>
            <a:ext cx="228600" cy="533400"/>
          </a:xfrm>
          <a:prstGeom prst="rect">
            <a:avLst/>
          </a:prstGeom>
          <a:solidFill>
            <a:srgbClr val="006604"/>
          </a:solidFill>
          <a:ln w="9525">
            <a:solidFill>
              <a:srgbClr val="006604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40458C"/>
              </a:solidFill>
            </a:endParaRPr>
          </a:p>
        </p:txBody>
      </p:sp>
      <p:sp>
        <p:nvSpPr>
          <p:cNvPr id="8201" name="Rectangle 13"/>
          <p:cNvSpPr>
            <a:spLocks noChangeArrowheads="1"/>
          </p:cNvSpPr>
          <p:nvPr/>
        </p:nvSpPr>
        <p:spPr bwMode="auto">
          <a:xfrm>
            <a:off x="2667000" y="5257800"/>
            <a:ext cx="228600" cy="533400"/>
          </a:xfrm>
          <a:prstGeom prst="rect">
            <a:avLst/>
          </a:prstGeom>
          <a:solidFill>
            <a:srgbClr val="006604"/>
          </a:solidFill>
          <a:ln w="9525">
            <a:solidFill>
              <a:srgbClr val="006604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40458C"/>
              </a:solidFill>
            </a:endParaRPr>
          </a:p>
        </p:txBody>
      </p:sp>
      <p:grpSp>
        <p:nvGrpSpPr>
          <p:cNvPr id="8202" name="Group 14"/>
          <p:cNvGrpSpPr>
            <a:grpSpLocks/>
          </p:cNvGrpSpPr>
          <p:nvPr/>
        </p:nvGrpSpPr>
        <p:grpSpPr bwMode="auto">
          <a:xfrm rot="10800000" flipH="1" flipV="1">
            <a:off x="4191000" y="5181600"/>
            <a:ext cx="228600" cy="609600"/>
            <a:chOff x="1776" y="2592"/>
            <a:chExt cx="144" cy="384"/>
          </a:xfrm>
        </p:grpSpPr>
        <p:sp>
          <p:nvSpPr>
            <p:cNvPr id="8291" name="Rectangle 15"/>
            <p:cNvSpPr>
              <a:spLocks noChangeArrowheads="1"/>
            </p:cNvSpPr>
            <p:nvPr/>
          </p:nvSpPr>
          <p:spPr bwMode="auto">
            <a:xfrm>
              <a:off x="1776" y="2640"/>
              <a:ext cx="144" cy="336"/>
            </a:xfrm>
            <a:prstGeom prst="rect">
              <a:avLst/>
            </a:prstGeom>
            <a:solidFill>
              <a:srgbClr val="CC0000"/>
            </a:solidFill>
            <a:ln w="9525">
              <a:solidFill>
                <a:srgbClr val="CC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40458C"/>
                </a:solidFill>
              </a:endParaRPr>
            </a:p>
          </p:txBody>
        </p:sp>
        <p:sp>
          <p:nvSpPr>
            <p:cNvPr id="8292" name="Oval 16"/>
            <p:cNvSpPr>
              <a:spLocks noChangeArrowheads="1"/>
            </p:cNvSpPr>
            <p:nvPr/>
          </p:nvSpPr>
          <p:spPr bwMode="auto">
            <a:xfrm>
              <a:off x="1776" y="2592"/>
              <a:ext cx="144" cy="144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40458C"/>
                </a:solidFill>
              </a:endParaRPr>
            </a:p>
          </p:txBody>
        </p:sp>
      </p:grpSp>
      <p:sp>
        <p:nvSpPr>
          <p:cNvPr id="8203" name="Rectangle 17"/>
          <p:cNvSpPr>
            <a:spLocks noChangeArrowheads="1"/>
          </p:cNvSpPr>
          <p:nvPr/>
        </p:nvSpPr>
        <p:spPr bwMode="auto">
          <a:xfrm>
            <a:off x="4495800" y="5257800"/>
            <a:ext cx="228600" cy="533400"/>
          </a:xfrm>
          <a:prstGeom prst="rect">
            <a:avLst/>
          </a:prstGeom>
          <a:solidFill>
            <a:srgbClr val="0F116A"/>
          </a:solidFill>
          <a:ln w="9525">
            <a:solidFill>
              <a:srgbClr val="0F116A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40458C"/>
              </a:solidFill>
            </a:endParaRPr>
          </a:p>
        </p:txBody>
      </p:sp>
      <p:sp>
        <p:nvSpPr>
          <p:cNvPr id="8204" name="Rectangle 18"/>
          <p:cNvSpPr>
            <a:spLocks noChangeArrowheads="1"/>
          </p:cNvSpPr>
          <p:nvPr/>
        </p:nvSpPr>
        <p:spPr bwMode="auto">
          <a:xfrm>
            <a:off x="3276600" y="5257800"/>
            <a:ext cx="228600" cy="533400"/>
          </a:xfrm>
          <a:prstGeom prst="rect">
            <a:avLst/>
          </a:prstGeom>
          <a:solidFill>
            <a:srgbClr val="0F116A"/>
          </a:solidFill>
          <a:ln w="9525">
            <a:solidFill>
              <a:srgbClr val="0F116A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40458C"/>
              </a:solidFill>
            </a:endParaRPr>
          </a:p>
        </p:txBody>
      </p:sp>
      <p:sp>
        <p:nvSpPr>
          <p:cNvPr id="8205" name="Rectangle 19"/>
          <p:cNvSpPr>
            <a:spLocks noChangeArrowheads="1"/>
          </p:cNvSpPr>
          <p:nvPr/>
        </p:nvSpPr>
        <p:spPr bwMode="auto">
          <a:xfrm>
            <a:off x="5105400" y="5257800"/>
            <a:ext cx="228600" cy="533400"/>
          </a:xfrm>
          <a:prstGeom prst="rect">
            <a:avLst/>
          </a:prstGeom>
          <a:solidFill>
            <a:srgbClr val="006604"/>
          </a:solidFill>
          <a:ln w="9525">
            <a:solidFill>
              <a:srgbClr val="006604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40458C"/>
              </a:solidFill>
            </a:endParaRPr>
          </a:p>
        </p:txBody>
      </p:sp>
      <p:grpSp>
        <p:nvGrpSpPr>
          <p:cNvPr id="8206" name="Group 20"/>
          <p:cNvGrpSpPr>
            <a:grpSpLocks/>
          </p:cNvGrpSpPr>
          <p:nvPr/>
        </p:nvGrpSpPr>
        <p:grpSpPr bwMode="auto">
          <a:xfrm rot="10800000" flipH="1" flipV="1">
            <a:off x="5410200" y="5181600"/>
            <a:ext cx="228600" cy="609600"/>
            <a:chOff x="1776" y="2592"/>
            <a:chExt cx="144" cy="384"/>
          </a:xfrm>
        </p:grpSpPr>
        <p:sp>
          <p:nvSpPr>
            <p:cNvPr id="8289" name="Rectangle 21"/>
            <p:cNvSpPr>
              <a:spLocks noChangeArrowheads="1"/>
            </p:cNvSpPr>
            <p:nvPr/>
          </p:nvSpPr>
          <p:spPr bwMode="auto">
            <a:xfrm>
              <a:off x="1776" y="2640"/>
              <a:ext cx="144" cy="336"/>
            </a:xfrm>
            <a:prstGeom prst="rect">
              <a:avLst/>
            </a:prstGeom>
            <a:solidFill>
              <a:srgbClr val="CC0000"/>
            </a:solidFill>
            <a:ln w="9525">
              <a:solidFill>
                <a:srgbClr val="CC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40458C"/>
                </a:solidFill>
              </a:endParaRPr>
            </a:p>
          </p:txBody>
        </p:sp>
        <p:sp>
          <p:nvSpPr>
            <p:cNvPr id="8290" name="Oval 22"/>
            <p:cNvSpPr>
              <a:spLocks noChangeArrowheads="1"/>
            </p:cNvSpPr>
            <p:nvPr/>
          </p:nvSpPr>
          <p:spPr bwMode="auto">
            <a:xfrm>
              <a:off x="1776" y="2592"/>
              <a:ext cx="144" cy="144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40458C"/>
                </a:solidFill>
              </a:endParaRPr>
            </a:p>
          </p:txBody>
        </p:sp>
      </p:grpSp>
      <p:sp>
        <p:nvSpPr>
          <p:cNvPr id="8207" name="Rectangle 23"/>
          <p:cNvSpPr>
            <a:spLocks noChangeArrowheads="1"/>
          </p:cNvSpPr>
          <p:nvPr/>
        </p:nvSpPr>
        <p:spPr bwMode="auto">
          <a:xfrm>
            <a:off x="6019800" y="5257800"/>
            <a:ext cx="228600" cy="533400"/>
          </a:xfrm>
          <a:prstGeom prst="rect">
            <a:avLst/>
          </a:prstGeom>
          <a:solidFill>
            <a:srgbClr val="006604"/>
          </a:solidFill>
          <a:ln w="9525">
            <a:solidFill>
              <a:srgbClr val="006604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40458C"/>
              </a:solidFill>
            </a:endParaRPr>
          </a:p>
        </p:txBody>
      </p:sp>
      <p:sp>
        <p:nvSpPr>
          <p:cNvPr id="8208" name="Rectangle 24"/>
          <p:cNvSpPr>
            <a:spLocks noChangeArrowheads="1"/>
          </p:cNvSpPr>
          <p:nvPr/>
        </p:nvSpPr>
        <p:spPr bwMode="auto">
          <a:xfrm>
            <a:off x="6324600" y="5257800"/>
            <a:ext cx="228600" cy="533400"/>
          </a:xfrm>
          <a:prstGeom prst="rect">
            <a:avLst/>
          </a:prstGeom>
          <a:solidFill>
            <a:srgbClr val="0F116A"/>
          </a:solidFill>
          <a:ln w="9525">
            <a:solidFill>
              <a:srgbClr val="0F116A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40458C"/>
              </a:solidFill>
            </a:endParaRPr>
          </a:p>
        </p:txBody>
      </p:sp>
      <p:grpSp>
        <p:nvGrpSpPr>
          <p:cNvPr id="8209" name="Group 25"/>
          <p:cNvGrpSpPr>
            <a:grpSpLocks/>
          </p:cNvGrpSpPr>
          <p:nvPr/>
        </p:nvGrpSpPr>
        <p:grpSpPr bwMode="auto">
          <a:xfrm rot="10800000" flipH="1" flipV="1">
            <a:off x="6934200" y="5181600"/>
            <a:ext cx="228600" cy="609600"/>
            <a:chOff x="1776" y="2592"/>
            <a:chExt cx="144" cy="384"/>
          </a:xfrm>
        </p:grpSpPr>
        <p:sp>
          <p:nvSpPr>
            <p:cNvPr id="8287" name="Rectangle 26"/>
            <p:cNvSpPr>
              <a:spLocks noChangeArrowheads="1"/>
            </p:cNvSpPr>
            <p:nvPr/>
          </p:nvSpPr>
          <p:spPr bwMode="auto">
            <a:xfrm>
              <a:off x="1776" y="2640"/>
              <a:ext cx="144" cy="336"/>
            </a:xfrm>
            <a:prstGeom prst="rect">
              <a:avLst/>
            </a:prstGeom>
            <a:solidFill>
              <a:srgbClr val="CC0000"/>
            </a:solidFill>
            <a:ln w="9525">
              <a:solidFill>
                <a:srgbClr val="CC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40458C"/>
                </a:solidFill>
              </a:endParaRPr>
            </a:p>
          </p:txBody>
        </p:sp>
        <p:sp>
          <p:nvSpPr>
            <p:cNvPr id="8288" name="Oval 27"/>
            <p:cNvSpPr>
              <a:spLocks noChangeArrowheads="1"/>
            </p:cNvSpPr>
            <p:nvPr/>
          </p:nvSpPr>
          <p:spPr bwMode="auto">
            <a:xfrm>
              <a:off x="1776" y="2592"/>
              <a:ext cx="144" cy="144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40458C"/>
                </a:solidFill>
              </a:endParaRPr>
            </a:p>
          </p:txBody>
        </p:sp>
      </p:grpSp>
      <p:sp>
        <p:nvSpPr>
          <p:cNvPr id="8210" name="Rectangle 28"/>
          <p:cNvSpPr>
            <a:spLocks noChangeArrowheads="1"/>
          </p:cNvSpPr>
          <p:nvPr/>
        </p:nvSpPr>
        <p:spPr bwMode="auto">
          <a:xfrm>
            <a:off x="7239000" y="5257800"/>
            <a:ext cx="228600" cy="533400"/>
          </a:xfrm>
          <a:prstGeom prst="rect">
            <a:avLst/>
          </a:prstGeom>
          <a:solidFill>
            <a:srgbClr val="006604"/>
          </a:solidFill>
          <a:ln w="9525">
            <a:solidFill>
              <a:srgbClr val="006604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40458C"/>
              </a:solidFill>
            </a:endParaRPr>
          </a:p>
        </p:txBody>
      </p:sp>
      <p:sp>
        <p:nvSpPr>
          <p:cNvPr id="8211" name="Rectangle 29"/>
          <p:cNvSpPr>
            <a:spLocks noChangeArrowheads="1"/>
          </p:cNvSpPr>
          <p:nvPr/>
        </p:nvSpPr>
        <p:spPr bwMode="auto">
          <a:xfrm>
            <a:off x="7543800" y="5257800"/>
            <a:ext cx="228600" cy="533400"/>
          </a:xfrm>
          <a:prstGeom prst="rect">
            <a:avLst/>
          </a:prstGeom>
          <a:solidFill>
            <a:srgbClr val="006604"/>
          </a:solidFill>
          <a:ln w="9525">
            <a:solidFill>
              <a:srgbClr val="006604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40458C"/>
              </a:solidFill>
            </a:endParaRPr>
          </a:p>
        </p:txBody>
      </p:sp>
      <p:sp>
        <p:nvSpPr>
          <p:cNvPr id="8212" name="Rectangle 30"/>
          <p:cNvSpPr>
            <a:spLocks noChangeArrowheads="1"/>
          </p:cNvSpPr>
          <p:nvPr/>
        </p:nvSpPr>
        <p:spPr bwMode="auto">
          <a:xfrm>
            <a:off x="7848600" y="5257800"/>
            <a:ext cx="228600" cy="533400"/>
          </a:xfrm>
          <a:prstGeom prst="rect">
            <a:avLst/>
          </a:prstGeom>
          <a:solidFill>
            <a:srgbClr val="0F116A"/>
          </a:solidFill>
          <a:ln w="9525">
            <a:solidFill>
              <a:srgbClr val="0F116A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40458C"/>
              </a:solidFill>
            </a:endParaRPr>
          </a:p>
        </p:txBody>
      </p:sp>
      <p:grpSp>
        <p:nvGrpSpPr>
          <p:cNvPr id="8213" name="Group 102"/>
          <p:cNvGrpSpPr>
            <a:grpSpLocks/>
          </p:cNvGrpSpPr>
          <p:nvPr/>
        </p:nvGrpSpPr>
        <p:grpSpPr bwMode="auto">
          <a:xfrm rot="840000">
            <a:off x="957983" y="3916969"/>
            <a:ext cx="7391400" cy="2306638"/>
            <a:chOff x="498" y="1577"/>
            <a:chExt cx="4656" cy="1453"/>
          </a:xfrm>
        </p:grpSpPr>
        <p:sp>
          <p:nvSpPr>
            <p:cNvPr id="8238" name="Rectangle 31"/>
            <p:cNvSpPr>
              <a:spLocks noChangeArrowheads="1"/>
            </p:cNvSpPr>
            <p:nvPr/>
          </p:nvSpPr>
          <p:spPr bwMode="auto">
            <a:xfrm rot="-840439">
              <a:off x="3849" y="1857"/>
              <a:ext cx="144" cy="336"/>
            </a:xfrm>
            <a:prstGeom prst="rect">
              <a:avLst/>
            </a:prstGeom>
            <a:solidFill>
              <a:srgbClr val="006604"/>
            </a:solidFill>
            <a:ln w="9525">
              <a:solidFill>
                <a:srgbClr val="006604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40458C"/>
                </a:solidFill>
              </a:endParaRPr>
            </a:p>
          </p:txBody>
        </p:sp>
        <p:sp>
          <p:nvSpPr>
            <p:cNvPr id="8239" name="Rectangle 32"/>
            <p:cNvSpPr>
              <a:spLocks noChangeArrowheads="1"/>
            </p:cNvSpPr>
            <p:nvPr/>
          </p:nvSpPr>
          <p:spPr bwMode="auto">
            <a:xfrm rot="-840439">
              <a:off x="4780" y="1625"/>
              <a:ext cx="144" cy="336"/>
            </a:xfrm>
            <a:prstGeom prst="rect">
              <a:avLst/>
            </a:prstGeom>
            <a:solidFill>
              <a:srgbClr val="006604"/>
            </a:solidFill>
            <a:ln w="9525">
              <a:solidFill>
                <a:srgbClr val="006604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40458C"/>
                </a:solidFill>
              </a:endParaRPr>
            </a:p>
          </p:txBody>
        </p:sp>
        <p:sp>
          <p:nvSpPr>
            <p:cNvPr id="8240" name="Rectangle 33"/>
            <p:cNvSpPr>
              <a:spLocks noChangeArrowheads="1"/>
            </p:cNvSpPr>
            <p:nvPr/>
          </p:nvSpPr>
          <p:spPr bwMode="auto">
            <a:xfrm rot="-840439">
              <a:off x="2731" y="2136"/>
              <a:ext cx="144" cy="336"/>
            </a:xfrm>
            <a:prstGeom prst="rect">
              <a:avLst/>
            </a:prstGeom>
            <a:solidFill>
              <a:srgbClr val="006604"/>
            </a:solidFill>
            <a:ln w="9525">
              <a:solidFill>
                <a:srgbClr val="006604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40458C"/>
                </a:solidFill>
              </a:endParaRPr>
            </a:p>
          </p:txBody>
        </p:sp>
        <p:grpSp>
          <p:nvGrpSpPr>
            <p:cNvPr id="8241" name="Group 34"/>
            <p:cNvGrpSpPr>
              <a:grpSpLocks/>
            </p:cNvGrpSpPr>
            <p:nvPr/>
          </p:nvGrpSpPr>
          <p:grpSpPr bwMode="auto">
            <a:xfrm rot="9959561" flipH="1">
              <a:off x="3482" y="1949"/>
              <a:ext cx="144" cy="384"/>
              <a:chOff x="1776" y="2592"/>
              <a:chExt cx="144" cy="384"/>
            </a:xfrm>
          </p:grpSpPr>
          <p:sp>
            <p:nvSpPr>
              <p:cNvPr id="8285" name="Rectangle 35"/>
              <p:cNvSpPr>
                <a:spLocks noChangeArrowheads="1"/>
              </p:cNvSpPr>
              <p:nvPr/>
            </p:nvSpPr>
            <p:spPr bwMode="auto">
              <a:xfrm>
                <a:off x="1776" y="2640"/>
                <a:ext cx="144" cy="336"/>
              </a:xfrm>
              <a:prstGeom prst="rect">
                <a:avLst/>
              </a:prstGeom>
              <a:solidFill>
                <a:srgbClr val="CC0000"/>
              </a:solidFill>
              <a:ln w="9525">
                <a:solidFill>
                  <a:srgbClr val="CC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600">
                  <a:solidFill>
                    <a:srgbClr val="40458C"/>
                  </a:solidFill>
                </a:endParaRPr>
              </a:p>
            </p:txBody>
          </p:sp>
          <p:sp>
            <p:nvSpPr>
              <p:cNvPr id="8286" name="Oval 36"/>
              <p:cNvSpPr>
                <a:spLocks noChangeArrowheads="1"/>
              </p:cNvSpPr>
              <p:nvPr/>
            </p:nvSpPr>
            <p:spPr bwMode="auto">
              <a:xfrm>
                <a:off x="1776" y="2592"/>
                <a:ext cx="144" cy="144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600">
                  <a:solidFill>
                    <a:srgbClr val="40458C"/>
                  </a:solidFill>
                </a:endParaRPr>
              </a:p>
            </p:txBody>
          </p:sp>
        </p:grpSp>
        <p:grpSp>
          <p:nvGrpSpPr>
            <p:cNvPr id="8242" name="Group 37"/>
            <p:cNvGrpSpPr>
              <a:grpSpLocks/>
            </p:cNvGrpSpPr>
            <p:nvPr/>
          </p:nvGrpSpPr>
          <p:grpSpPr bwMode="auto">
            <a:xfrm rot="9959561" flipH="1">
              <a:off x="4041" y="1810"/>
              <a:ext cx="144" cy="384"/>
              <a:chOff x="1776" y="2592"/>
              <a:chExt cx="144" cy="384"/>
            </a:xfrm>
          </p:grpSpPr>
          <p:sp>
            <p:nvSpPr>
              <p:cNvPr id="8283" name="Rectangle 38"/>
              <p:cNvSpPr>
                <a:spLocks noChangeArrowheads="1"/>
              </p:cNvSpPr>
              <p:nvPr/>
            </p:nvSpPr>
            <p:spPr bwMode="auto">
              <a:xfrm>
                <a:off x="1776" y="2640"/>
                <a:ext cx="144" cy="336"/>
              </a:xfrm>
              <a:prstGeom prst="rect">
                <a:avLst/>
              </a:prstGeom>
              <a:solidFill>
                <a:srgbClr val="CC0000"/>
              </a:solidFill>
              <a:ln w="9525">
                <a:solidFill>
                  <a:srgbClr val="CC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600">
                  <a:solidFill>
                    <a:srgbClr val="40458C"/>
                  </a:solidFill>
                </a:endParaRPr>
              </a:p>
            </p:txBody>
          </p:sp>
          <p:sp>
            <p:nvSpPr>
              <p:cNvPr id="8284" name="Oval 39"/>
              <p:cNvSpPr>
                <a:spLocks noChangeArrowheads="1"/>
              </p:cNvSpPr>
              <p:nvPr/>
            </p:nvSpPr>
            <p:spPr bwMode="auto">
              <a:xfrm>
                <a:off x="1776" y="2592"/>
                <a:ext cx="144" cy="144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600">
                  <a:solidFill>
                    <a:srgbClr val="40458C"/>
                  </a:solidFill>
                </a:endParaRPr>
              </a:p>
            </p:txBody>
          </p:sp>
        </p:grpSp>
        <p:grpSp>
          <p:nvGrpSpPr>
            <p:cNvPr id="8243" name="Group 40"/>
            <p:cNvGrpSpPr>
              <a:grpSpLocks/>
            </p:cNvGrpSpPr>
            <p:nvPr/>
          </p:nvGrpSpPr>
          <p:grpSpPr bwMode="auto">
            <a:xfrm rot="9959561" flipH="1">
              <a:off x="4972" y="1577"/>
              <a:ext cx="144" cy="384"/>
              <a:chOff x="1776" y="2592"/>
              <a:chExt cx="144" cy="384"/>
            </a:xfrm>
          </p:grpSpPr>
          <p:sp>
            <p:nvSpPr>
              <p:cNvPr id="8281" name="Rectangle 41"/>
              <p:cNvSpPr>
                <a:spLocks noChangeArrowheads="1"/>
              </p:cNvSpPr>
              <p:nvPr/>
            </p:nvSpPr>
            <p:spPr bwMode="auto">
              <a:xfrm>
                <a:off x="1776" y="2640"/>
                <a:ext cx="144" cy="336"/>
              </a:xfrm>
              <a:prstGeom prst="rect">
                <a:avLst/>
              </a:prstGeom>
              <a:solidFill>
                <a:srgbClr val="CC0000"/>
              </a:solidFill>
              <a:ln w="9525">
                <a:solidFill>
                  <a:srgbClr val="CC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600">
                  <a:solidFill>
                    <a:srgbClr val="40458C"/>
                  </a:solidFill>
                </a:endParaRPr>
              </a:p>
            </p:txBody>
          </p:sp>
          <p:sp>
            <p:nvSpPr>
              <p:cNvPr id="8282" name="Oval 42"/>
              <p:cNvSpPr>
                <a:spLocks noChangeArrowheads="1"/>
              </p:cNvSpPr>
              <p:nvPr/>
            </p:nvSpPr>
            <p:spPr bwMode="auto">
              <a:xfrm>
                <a:off x="1776" y="2592"/>
                <a:ext cx="144" cy="144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600">
                  <a:solidFill>
                    <a:srgbClr val="40458C"/>
                  </a:solidFill>
                </a:endParaRPr>
              </a:p>
            </p:txBody>
          </p:sp>
        </p:grpSp>
        <p:grpSp>
          <p:nvGrpSpPr>
            <p:cNvPr id="8244" name="Group 43"/>
            <p:cNvGrpSpPr>
              <a:grpSpLocks/>
            </p:cNvGrpSpPr>
            <p:nvPr/>
          </p:nvGrpSpPr>
          <p:grpSpPr bwMode="auto">
            <a:xfrm rot="9959561" flipH="1">
              <a:off x="2923" y="2089"/>
              <a:ext cx="144" cy="384"/>
              <a:chOff x="1776" y="2592"/>
              <a:chExt cx="144" cy="384"/>
            </a:xfrm>
          </p:grpSpPr>
          <p:sp>
            <p:nvSpPr>
              <p:cNvPr id="8279" name="Rectangle 44"/>
              <p:cNvSpPr>
                <a:spLocks noChangeArrowheads="1"/>
              </p:cNvSpPr>
              <p:nvPr/>
            </p:nvSpPr>
            <p:spPr bwMode="auto">
              <a:xfrm>
                <a:off x="1776" y="2640"/>
                <a:ext cx="144" cy="336"/>
              </a:xfrm>
              <a:prstGeom prst="rect">
                <a:avLst/>
              </a:prstGeom>
              <a:solidFill>
                <a:srgbClr val="CC0000"/>
              </a:solidFill>
              <a:ln w="9525">
                <a:solidFill>
                  <a:srgbClr val="CC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600">
                  <a:solidFill>
                    <a:srgbClr val="40458C"/>
                  </a:solidFill>
                </a:endParaRPr>
              </a:p>
            </p:txBody>
          </p:sp>
          <p:sp>
            <p:nvSpPr>
              <p:cNvPr id="8280" name="Oval 45"/>
              <p:cNvSpPr>
                <a:spLocks noChangeArrowheads="1"/>
              </p:cNvSpPr>
              <p:nvPr/>
            </p:nvSpPr>
            <p:spPr bwMode="auto">
              <a:xfrm>
                <a:off x="1776" y="2592"/>
                <a:ext cx="144" cy="144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600">
                  <a:solidFill>
                    <a:srgbClr val="40458C"/>
                  </a:solidFill>
                </a:endParaRPr>
              </a:p>
            </p:txBody>
          </p:sp>
        </p:grpSp>
        <p:grpSp>
          <p:nvGrpSpPr>
            <p:cNvPr id="8245" name="Group 46"/>
            <p:cNvGrpSpPr>
              <a:grpSpLocks/>
            </p:cNvGrpSpPr>
            <p:nvPr/>
          </p:nvGrpSpPr>
          <p:grpSpPr bwMode="auto">
            <a:xfrm rot="9959561" flipH="1">
              <a:off x="2364" y="2228"/>
              <a:ext cx="144" cy="384"/>
              <a:chOff x="1776" y="2592"/>
              <a:chExt cx="144" cy="384"/>
            </a:xfrm>
          </p:grpSpPr>
          <p:sp>
            <p:nvSpPr>
              <p:cNvPr id="8277" name="Rectangle 47"/>
              <p:cNvSpPr>
                <a:spLocks noChangeArrowheads="1"/>
              </p:cNvSpPr>
              <p:nvPr/>
            </p:nvSpPr>
            <p:spPr bwMode="auto">
              <a:xfrm>
                <a:off x="1776" y="2640"/>
                <a:ext cx="144" cy="336"/>
              </a:xfrm>
              <a:prstGeom prst="rect">
                <a:avLst/>
              </a:prstGeom>
              <a:solidFill>
                <a:srgbClr val="CC0000"/>
              </a:solidFill>
              <a:ln w="9525">
                <a:solidFill>
                  <a:srgbClr val="CC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600">
                  <a:solidFill>
                    <a:srgbClr val="40458C"/>
                  </a:solidFill>
                </a:endParaRPr>
              </a:p>
            </p:txBody>
          </p:sp>
          <p:sp>
            <p:nvSpPr>
              <p:cNvPr id="8278" name="Oval 48"/>
              <p:cNvSpPr>
                <a:spLocks noChangeArrowheads="1"/>
              </p:cNvSpPr>
              <p:nvPr/>
            </p:nvSpPr>
            <p:spPr bwMode="auto">
              <a:xfrm>
                <a:off x="1776" y="2592"/>
                <a:ext cx="144" cy="144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600">
                  <a:solidFill>
                    <a:srgbClr val="40458C"/>
                  </a:solidFill>
                </a:endParaRPr>
              </a:p>
            </p:txBody>
          </p:sp>
        </p:grpSp>
        <p:grpSp>
          <p:nvGrpSpPr>
            <p:cNvPr id="8246" name="Group 49"/>
            <p:cNvGrpSpPr>
              <a:grpSpLocks/>
            </p:cNvGrpSpPr>
            <p:nvPr/>
          </p:nvGrpSpPr>
          <p:grpSpPr bwMode="auto">
            <a:xfrm rot="9959561" flipH="1">
              <a:off x="1246" y="2507"/>
              <a:ext cx="144" cy="384"/>
              <a:chOff x="1776" y="2592"/>
              <a:chExt cx="144" cy="384"/>
            </a:xfrm>
          </p:grpSpPr>
          <p:sp>
            <p:nvSpPr>
              <p:cNvPr id="8275" name="Rectangle 50"/>
              <p:cNvSpPr>
                <a:spLocks noChangeArrowheads="1"/>
              </p:cNvSpPr>
              <p:nvPr/>
            </p:nvSpPr>
            <p:spPr bwMode="auto">
              <a:xfrm>
                <a:off x="1776" y="2640"/>
                <a:ext cx="144" cy="336"/>
              </a:xfrm>
              <a:prstGeom prst="rect">
                <a:avLst/>
              </a:prstGeom>
              <a:solidFill>
                <a:srgbClr val="CC0000"/>
              </a:solidFill>
              <a:ln w="9525">
                <a:solidFill>
                  <a:srgbClr val="CC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600">
                  <a:solidFill>
                    <a:srgbClr val="40458C"/>
                  </a:solidFill>
                </a:endParaRPr>
              </a:p>
            </p:txBody>
          </p:sp>
          <p:sp>
            <p:nvSpPr>
              <p:cNvPr id="8276" name="Oval 51"/>
              <p:cNvSpPr>
                <a:spLocks noChangeArrowheads="1"/>
              </p:cNvSpPr>
              <p:nvPr/>
            </p:nvSpPr>
            <p:spPr bwMode="auto">
              <a:xfrm>
                <a:off x="1776" y="2592"/>
                <a:ext cx="144" cy="144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600">
                  <a:solidFill>
                    <a:srgbClr val="40458C"/>
                  </a:solidFill>
                </a:endParaRPr>
              </a:p>
            </p:txBody>
          </p:sp>
        </p:grpSp>
        <p:sp>
          <p:nvSpPr>
            <p:cNvPr id="8247" name="Rectangle 52"/>
            <p:cNvSpPr>
              <a:spLocks noChangeArrowheads="1"/>
            </p:cNvSpPr>
            <p:nvPr/>
          </p:nvSpPr>
          <p:spPr bwMode="auto">
            <a:xfrm rot="-840439">
              <a:off x="1986" y="2322"/>
              <a:ext cx="144" cy="336"/>
            </a:xfrm>
            <a:prstGeom prst="rect">
              <a:avLst/>
            </a:prstGeom>
            <a:solidFill>
              <a:srgbClr val="006604"/>
            </a:solidFill>
            <a:ln w="9525">
              <a:solidFill>
                <a:srgbClr val="006604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40458C"/>
                </a:solidFill>
              </a:endParaRPr>
            </a:p>
          </p:txBody>
        </p:sp>
        <p:sp>
          <p:nvSpPr>
            <p:cNvPr id="8248" name="Rectangle 53"/>
            <p:cNvSpPr>
              <a:spLocks noChangeArrowheads="1"/>
            </p:cNvSpPr>
            <p:nvPr/>
          </p:nvSpPr>
          <p:spPr bwMode="auto">
            <a:xfrm rot="-840439">
              <a:off x="1054" y="2554"/>
              <a:ext cx="144" cy="336"/>
            </a:xfrm>
            <a:prstGeom prst="rect">
              <a:avLst/>
            </a:prstGeom>
            <a:solidFill>
              <a:srgbClr val="006604"/>
            </a:solidFill>
            <a:ln w="9525">
              <a:solidFill>
                <a:srgbClr val="006604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40458C"/>
                </a:solidFill>
              </a:endParaRPr>
            </a:p>
          </p:txBody>
        </p:sp>
        <p:sp>
          <p:nvSpPr>
            <p:cNvPr id="8249" name="Rectangle 54"/>
            <p:cNvSpPr>
              <a:spLocks noChangeArrowheads="1"/>
            </p:cNvSpPr>
            <p:nvPr/>
          </p:nvSpPr>
          <p:spPr bwMode="auto">
            <a:xfrm rot="-840439">
              <a:off x="868" y="2601"/>
              <a:ext cx="144" cy="336"/>
            </a:xfrm>
            <a:prstGeom prst="rect">
              <a:avLst/>
            </a:prstGeom>
            <a:solidFill>
              <a:srgbClr val="006604"/>
            </a:solidFill>
            <a:ln w="9525">
              <a:solidFill>
                <a:srgbClr val="006604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40458C"/>
                </a:solidFill>
              </a:endParaRPr>
            </a:p>
          </p:txBody>
        </p:sp>
        <p:grpSp>
          <p:nvGrpSpPr>
            <p:cNvPr id="8250" name="Group 55"/>
            <p:cNvGrpSpPr>
              <a:grpSpLocks/>
            </p:cNvGrpSpPr>
            <p:nvPr/>
          </p:nvGrpSpPr>
          <p:grpSpPr bwMode="auto">
            <a:xfrm rot="9959561">
              <a:off x="687" y="2646"/>
              <a:ext cx="144" cy="384"/>
              <a:chOff x="1776" y="2592"/>
              <a:chExt cx="144" cy="384"/>
            </a:xfrm>
          </p:grpSpPr>
          <p:sp>
            <p:nvSpPr>
              <p:cNvPr id="8273" name="Rectangle 56"/>
              <p:cNvSpPr>
                <a:spLocks noChangeArrowheads="1"/>
              </p:cNvSpPr>
              <p:nvPr/>
            </p:nvSpPr>
            <p:spPr bwMode="auto">
              <a:xfrm>
                <a:off x="1776" y="2640"/>
                <a:ext cx="144" cy="336"/>
              </a:xfrm>
              <a:prstGeom prst="rect">
                <a:avLst/>
              </a:prstGeom>
              <a:solidFill>
                <a:srgbClr val="CC0000"/>
              </a:solidFill>
              <a:ln w="9525">
                <a:solidFill>
                  <a:srgbClr val="CC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600">
                  <a:solidFill>
                    <a:srgbClr val="40458C"/>
                  </a:solidFill>
                </a:endParaRPr>
              </a:p>
            </p:txBody>
          </p:sp>
          <p:sp>
            <p:nvSpPr>
              <p:cNvPr id="8274" name="Oval 57"/>
              <p:cNvSpPr>
                <a:spLocks noChangeArrowheads="1"/>
              </p:cNvSpPr>
              <p:nvPr/>
            </p:nvSpPr>
            <p:spPr bwMode="auto">
              <a:xfrm>
                <a:off x="1776" y="2592"/>
                <a:ext cx="144" cy="144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600">
                  <a:solidFill>
                    <a:srgbClr val="40458C"/>
                  </a:solidFill>
                </a:endParaRPr>
              </a:p>
            </p:txBody>
          </p:sp>
        </p:grpSp>
        <p:sp>
          <p:nvSpPr>
            <p:cNvPr id="8251" name="Rectangle 58"/>
            <p:cNvSpPr>
              <a:spLocks noChangeArrowheads="1"/>
            </p:cNvSpPr>
            <p:nvPr/>
          </p:nvSpPr>
          <p:spPr bwMode="auto">
            <a:xfrm rot="-840439">
              <a:off x="2172" y="2275"/>
              <a:ext cx="144" cy="336"/>
            </a:xfrm>
            <a:prstGeom prst="rect">
              <a:avLst/>
            </a:prstGeom>
            <a:solidFill>
              <a:srgbClr val="0F116A"/>
            </a:solidFill>
            <a:ln w="9525">
              <a:solidFill>
                <a:srgbClr val="0F116A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40458C"/>
                </a:solidFill>
              </a:endParaRPr>
            </a:p>
          </p:txBody>
        </p:sp>
        <p:grpSp>
          <p:nvGrpSpPr>
            <p:cNvPr id="8252" name="Group 59"/>
            <p:cNvGrpSpPr>
              <a:grpSpLocks/>
            </p:cNvGrpSpPr>
            <p:nvPr/>
          </p:nvGrpSpPr>
          <p:grpSpPr bwMode="auto">
            <a:xfrm rot="20759561" flipV="1">
              <a:off x="2550" y="2182"/>
              <a:ext cx="144" cy="384"/>
              <a:chOff x="1296" y="2592"/>
              <a:chExt cx="144" cy="384"/>
            </a:xfrm>
          </p:grpSpPr>
          <p:sp>
            <p:nvSpPr>
              <p:cNvPr id="8271" name="Rectangle 60"/>
              <p:cNvSpPr>
                <a:spLocks noChangeArrowheads="1"/>
              </p:cNvSpPr>
              <p:nvPr/>
            </p:nvSpPr>
            <p:spPr bwMode="auto">
              <a:xfrm>
                <a:off x="1296" y="2640"/>
                <a:ext cx="144" cy="336"/>
              </a:xfrm>
              <a:prstGeom prst="rect">
                <a:avLst/>
              </a:prstGeom>
              <a:solidFill>
                <a:srgbClr val="FFCC18"/>
              </a:solidFill>
              <a:ln w="9525">
                <a:solidFill>
                  <a:srgbClr val="FFCC18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600">
                  <a:solidFill>
                    <a:srgbClr val="40458C"/>
                  </a:solidFill>
                </a:endParaRPr>
              </a:p>
            </p:txBody>
          </p:sp>
          <p:sp>
            <p:nvSpPr>
              <p:cNvPr id="8272" name="Oval 61"/>
              <p:cNvSpPr>
                <a:spLocks noChangeArrowheads="1"/>
              </p:cNvSpPr>
              <p:nvPr/>
            </p:nvSpPr>
            <p:spPr bwMode="auto">
              <a:xfrm>
                <a:off x="1296" y="2592"/>
                <a:ext cx="144" cy="144"/>
              </a:xfrm>
              <a:prstGeom prst="ellipse">
                <a:avLst/>
              </a:prstGeom>
              <a:solidFill>
                <a:srgbClr val="FFCC18"/>
              </a:solidFill>
              <a:ln w="9525">
                <a:solidFill>
                  <a:srgbClr val="FFCC18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600">
                  <a:solidFill>
                    <a:srgbClr val="40458C"/>
                  </a:solidFill>
                </a:endParaRPr>
              </a:p>
            </p:txBody>
          </p:sp>
        </p:grpSp>
        <p:grpSp>
          <p:nvGrpSpPr>
            <p:cNvPr id="8253" name="Group 62"/>
            <p:cNvGrpSpPr>
              <a:grpSpLocks/>
            </p:cNvGrpSpPr>
            <p:nvPr/>
          </p:nvGrpSpPr>
          <p:grpSpPr bwMode="auto">
            <a:xfrm rot="20759561" flipV="1">
              <a:off x="1805" y="2367"/>
              <a:ext cx="144" cy="384"/>
              <a:chOff x="1296" y="2592"/>
              <a:chExt cx="144" cy="384"/>
            </a:xfrm>
          </p:grpSpPr>
          <p:sp>
            <p:nvSpPr>
              <p:cNvPr id="8269" name="Rectangle 63"/>
              <p:cNvSpPr>
                <a:spLocks noChangeArrowheads="1"/>
              </p:cNvSpPr>
              <p:nvPr/>
            </p:nvSpPr>
            <p:spPr bwMode="auto">
              <a:xfrm>
                <a:off x="1296" y="2640"/>
                <a:ext cx="144" cy="336"/>
              </a:xfrm>
              <a:prstGeom prst="rect">
                <a:avLst/>
              </a:prstGeom>
              <a:solidFill>
                <a:srgbClr val="FFCC18"/>
              </a:solidFill>
              <a:ln w="9525">
                <a:solidFill>
                  <a:srgbClr val="FFCC18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600">
                  <a:solidFill>
                    <a:srgbClr val="40458C"/>
                  </a:solidFill>
                </a:endParaRPr>
              </a:p>
            </p:txBody>
          </p:sp>
          <p:sp>
            <p:nvSpPr>
              <p:cNvPr id="8270" name="Oval 64"/>
              <p:cNvSpPr>
                <a:spLocks noChangeArrowheads="1"/>
              </p:cNvSpPr>
              <p:nvPr/>
            </p:nvSpPr>
            <p:spPr bwMode="auto">
              <a:xfrm>
                <a:off x="1296" y="2592"/>
                <a:ext cx="144" cy="144"/>
              </a:xfrm>
              <a:prstGeom prst="ellipse">
                <a:avLst/>
              </a:prstGeom>
              <a:solidFill>
                <a:srgbClr val="FFCC18"/>
              </a:solidFill>
              <a:ln w="9525">
                <a:solidFill>
                  <a:srgbClr val="FFCC18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600">
                  <a:solidFill>
                    <a:srgbClr val="40458C"/>
                  </a:solidFill>
                </a:endParaRPr>
              </a:p>
            </p:txBody>
          </p:sp>
        </p:grpSp>
        <p:grpSp>
          <p:nvGrpSpPr>
            <p:cNvPr id="8254" name="Group 65"/>
            <p:cNvGrpSpPr>
              <a:grpSpLocks/>
            </p:cNvGrpSpPr>
            <p:nvPr/>
          </p:nvGrpSpPr>
          <p:grpSpPr bwMode="auto">
            <a:xfrm rot="20759561" flipV="1">
              <a:off x="1433" y="2460"/>
              <a:ext cx="144" cy="384"/>
              <a:chOff x="1296" y="2592"/>
              <a:chExt cx="144" cy="384"/>
            </a:xfrm>
          </p:grpSpPr>
          <p:sp>
            <p:nvSpPr>
              <p:cNvPr id="8267" name="Rectangle 66"/>
              <p:cNvSpPr>
                <a:spLocks noChangeArrowheads="1"/>
              </p:cNvSpPr>
              <p:nvPr/>
            </p:nvSpPr>
            <p:spPr bwMode="auto">
              <a:xfrm>
                <a:off x="1296" y="2640"/>
                <a:ext cx="144" cy="336"/>
              </a:xfrm>
              <a:prstGeom prst="rect">
                <a:avLst/>
              </a:prstGeom>
              <a:solidFill>
                <a:srgbClr val="FFCC18"/>
              </a:solidFill>
              <a:ln w="9525">
                <a:solidFill>
                  <a:srgbClr val="FFCC18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600">
                  <a:solidFill>
                    <a:srgbClr val="40458C"/>
                  </a:solidFill>
                </a:endParaRPr>
              </a:p>
            </p:txBody>
          </p:sp>
          <p:sp>
            <p:nvSpPr>
              <p:cNvPr id="8268" name="Oval 67"/>
              <p:cNvSpPr>
                <a:spLocks noChangeArrowheads="1"/>
              </p:cNvSpPr>
              <p:nvPr/>
            </p:nvSpPr>
            <p:spPr bwMode="auto">
              <a:xfrm>
                <a:off x="1296" y="2592"/>
                <a:ext cx="144" cy="144"/>
              </a:xfrm>
              <a:prstGeom prst="ellipse">
                <a:avLst/>
              </a:prstGeom>
              <a:solidFill>
                <a:srgbClr val="FFCC18"/>
              </a:solidFill>
              <a:ln w="9525">
                <a:solidFill>
                  <a:srgbClr val="FFCC18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600">
                  <a:solidFill>
                    <a:srgbClr val="40458C"/>
                  </a:solidFill>
                </a:endParaRPr>
              </a:p>
            </p:txBody>
          </p:sp>
        </p:grpSp>
        <p:grpSp>
          <p:nvGrpSpPr>
            <p:cNvPr id="8255" name="Group 68"/>
            <p:cNvGrpSpPr>
              <a:grpSpLocks/>
            </p:cNvGrpSpPr>
            <p:nvPr/>
          </p:nvGrpSpPr>
          <p:grpSpPr bwMode="auto">
            <a:xfrm rot="20759561" flipV="1">
              <a:off x="3296" y="1996"/>
              <a:ext cx="144" cy="384"/>
              <a:chOff x="1296" y="2592"/>
              <a:chExt cx="144" cy="384"/>
            </a:xfrm>
          </p:grpSpPr>
          <p:sp>
            <p:nvSpPr>
              <p:cNvPr id="8265" name="Rectangle 69"/>
              <p:cNvSpPr>
                <a:spLocks noChangeArrowheads="1"/>
              </p:cNvSpPr>
              <p:nvPr/>
            </p:nvSpPr>
            <p:spPr bwMode="auto">
              <a:xfrm>
                <a:off x="1296" y="2640"/>
                <a:ext cx="144" cy="336"/>
              </a:xfrm>
              <a:prstGeom prst="rect">
                <a:avLst/>
              </a:prstGeom>
              <a:solidFill>
                <a:srgbClr val="FFCC18"/>
              </a:solidFill>
              <a:ln w="9525">
                <a:solidFill>
                  <a:srgbClr val="FFCC18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600">
                  <a:solidFill>
                    <a:srgbClr val="40458C"/>
                  </a:solidFill>
                </a:endParaRPr>
              </a:p>
            </p:txBody>
          </p:sp>
          <p:sp>
            <p:nvSpPr>
              <p:cNvPr id="8266" name="Oval 70"/>
              <p:cNvSpPr>
                <a:spLocks noChangeArrowheads="1"/>
              </p:cNvSpPr>
              <p:nvPr/>
            </p:nvSpPr>
            <p:spPr bwMode="auto">
              <a:xfrm>
                <a:off x="1296" y="2592"/>
                <a:ext cx="144" cy="144"/>
              </a:xfrm>
              <a:prstGeom prst="ellipse">
                <a:avLst/>
              </a:prstGeom>
              <a:solidFill>
                <a:srgbClr val="FFCC18"/>
              </a:solidFill>
              <a:ln w="9525">
                <a:solidFill>
                  <a:srgbClr val="FFCC18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600">
                  <a:solidFill>
                    <a:srgbClr val="40458C"/>
                  </a:solidFill>
                </a:endParaRPr>
              </a:p>
            </p:txBody>
          </p:sp>
        </p:grpSp>
        <p:grpSp>
          <p:nvGrpSpPr>
            <p:cNvPr id="8256" name="Group 71"/>
            <p:cNvGrpSpPr>
              <a:grpSpLocks/>
            </p:cNvGrpSpPr>
            <p:nvPr/>
          </p:nvGrpSpPr>
          <p:grpSpPr bwMode="auto">
            <a:xfrm rot="20759561" flipV="1">
              <a:off x="4227" y="1763"/>
              <a:ext cx="144" cy="384"/>
              <a:chOff x="1296" y="2592"/>
              <a:chExt cx="144" cy="384"/>
            </a:xfrm>
          </p:grpSpPr>
          <p:sp>
            <p:nvSpPr>
              <p:cNvPr id="8263" name="Rectangle 72"/>
              <p:cNvSpPr>
                <a:spLocks noChangeArrowheads="1"/>
              </p:cNvSpPr>
              <p:nvPr/>
            </p:nvSpPr>
            <p:spPr bwMode="auto">
              <a:xfrm>
                <a:off x="1296" y="2640"/>
                <a:ext cx="144" cy="336"/>
              </a:xfrm>
              <a:prstGeom prst="rect">
                <a:avLst/>
              </a:prstGeom>
              <a:solidFill>
                <a:srgbClr val="FFCC18"/>
              </a:solidFill>
              <a:ln w="9525">
                <a:solidFill>
                  <a:srgbClr val="FFCC18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600">
                  <a:solidFill>
                    <a:srgbClr val="40458C"/>
                  </a:solidFill>
                </a:endParaRPr>
              </a:p>
            </p:txBody>
          </p:sp>
          <p:sp>
            <p:nvSpPr>
              <p:cNvPr id="8264" name="Oval 73"/>
              <p:cNvSpPr>
                <a:spLocks noChangeArrowheads="1"/>
              </p:cNvSpPr>
              <p:nvPr/>
            </p:nvSpPr>
            <p:spPr bwMode="auto">
              <a:xfrm>
                <a:off x="1296" y="2592"/>
                <a:ext cx="144" cy="144"/>
              </a:xfrm>
              <a:prstGeom prst="ellipse">
                <a:avLst/>
              </a:prstGeom>
              <a:solidFill>
                <a:srgbClr val="FFCC18"/>
              </a:solidFill>
              <a:ln w="9525">
                <a:solidFill>
                  <a:srgbClr val="FFCC18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600">
                  <a:solidFill>
                    <a:srgbClr val="40458C"/>
                  </a:solidFill>
                </a:endParaRPr>
              </a:p>
            </p:txBody>
          </p:sp>
        </p:grpSp>
        <p:sp>
          <p:nvSpPr>
            <p:cNvPr id="8257" name="Rectangle 74"/>
            <p:cNvSpPr>
              <a:spLocks noChangeArrowheads="1"/>
            </p:cNvSpPr>
            <p:nvPr/>
          </p:nvSpPr>
          <p:spPr bwMode="auto">
            <a:xfrm rot="-840439">
              <a:off x="1613" y="2415"/>
              <a:ext cx="144" cy="336"/>
            </a:xfrm>
            <a:prstGeom prst="rect">
              <a:avLst/>
            </a:prstGeom>
            <a:solidFill>
              <a:srgbClr val="0F116A"/>
            </a:solidFill>
            <a:ln w="9525">
              <a:solidFill>
                <a:srgbClr val="0F116A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40458C"/>
                </a:solidFill>
              </a:endParaRPr>
            </a:p>
          </p:txBody>
        </p:sp>
        <p:sp>
          <p:nvSpPr>
            <p:cNvPr id="8258" name="Rectangle 75"/>
            <p:cNvSpPr>
              <a:spLocks noChangeArrowheads="1"/>
            </p:cNvSpPr>
            <p:nvPr/>
          </p:nvSpPr>
          <p:spPr bwMode="auto">
            <a:xfrm rot="-840439">
              <a:off x="3103" y="2043"/>
              <a:ext cx="144" cy="336"/>
            </a:xfrm>
            <a:prstGeom prst="rect">
              <a:avLst/>
            </a:prstGeom>
            <a:solidFill>
              <a:srgbClr val="0F116A"/>
            </a:solidFill>
            <a:ln w="9525">
              <a:solidFill>
                <a:srgbClr val="0F116A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40458C"/>
                </a:solidFill>
              </a:endParaRPr>
            </a:p>
          </p:txBody>
        </p:sp>
        <p:sp>
          <p:nvSpPr>
            <p:cNvPr id="8259" name="Rectangle 76"/>
            <p:cNvSpPr>
              <a:spLocks noChangeArrowheads="1"/>
            </p:cNvSpPr>
            <p:nvPr/>
          </p:nvSpPr>
          <p:spPr bwMode="auto">
            <a:xfrm rot="-840439">
              <a:off x="3662" y="1903"/>
              <a:ext cx="144" cy="336"/>
            </a:xfrm>
            <a:prstGeom prst="rect">
              <a:avLst/>
            </a:prstGeom>
            <a:solidFill>
              <a:srgbClr val="0F116A"/>
            </a:solidFill>
            <a:ln w="9525">
              <a:solidFill>
                <a:srgbClr val="0F116A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40458C"/>
                </a:solidFill>
              </a:endParaRPr>
            </a:p>
          </p:txBody>
        </p:sp>
        <p:sp>
          <p:nvSpPr>
            <p:cNvPr id="8260" name="Rectangle 77"/>
            <p:cNvSpPr>
              <a:spLocks noChangeArrowheads="1"/>
            </p:cNvSpPr>
            <p:nvPr/>
          </p:nvSpPr>
          <p:spPr bwMode="auto">
            <a:xfrm rot="-840439">
              <a:off x="4407" y="1718"/>
              <a:ext cx="144" cy="336"/>
            </a:xfrm>
            <a:prstGeom prst="rect">
              <a:avLst/>
            </a:prstGeom>
            <a:solidFill>
              <a:srgbClr val="0F116A"/>
            </a:solidFill>
            <a:ln w="9525">
              <a:solidFill>
                <a:srgbClr val="0F116A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40458C"/>
                </a:solidFill>
              </a:endParaRPr>
            </a:p>
          </p:txBody>
        </p:sp>
        <p:sp>
          <p:nvSpPr>
            <p:cNvPr id="8261" name="Rectangle 78"/>
            <p:cNvSpPr>
              <a:spLocks noChangeArrowheads="1"/>
            </p:cNvSpPr>
            <p:nvPr/>
          </p:nvSpPr>
          <p:spPr bwMode="auto">
            <a:xfrm rot="-840439">
              <a:off x="4594" y="1671"/>
              <a:ext cx="144" cy="336"/>
            </a:xfrm>
            <a:prstGeom prst="rect">
              <a:avLst/>
            </a:prstGeom>
            <a:solidFill>
              <a:srgbClr val="0F116A"/>
            </a:solidFill>
            <a:ln w="9525">
              <a:solidFill>
                <a:srgbClr val="0F116A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40458C"/>
                </a:solidFill>
              </a:endParaRPr>
            </a:p>
          </p:txBody>
        </p:sp>
        <p:sp>
          <p:nvSpPr>
            <p:cNvPr id="8262" name="Rectangle 79"/>
            <p:cNvSpPr>
              <a:spLocks noChangeArrowheads="1"/>
            </p:cNvSpPr>
            <p:nvPr/>
          </p:nvSpPr>
          <p:spPr bwMode="auto">
            <a:xfrm rot="-840439">
              <a:off x="498" y="1929"/>
              <a:ext cx="4656" cy="144"/>
            </a:xfrm>
            <a:prstGeom prst="rect">
              <a:avLst/>
            </a:prstGeom>
            <a:solidFill>
              <a:srgbClr val="660000"/>
            </a:solidFill>
            <a:ln w="9525">
              <a:solidFill>
                <a:srgbClr val="66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40458C"/>
                </a:solidFill>
              </a:endParaRPr>
            </a:p>
          </p:txBody>
        </p:sp>
      </p:grpSp>
      <p:grpSp>
        <p:nvGrpSpPr>
          <p:cNvPr id="8214" name="Group 80"/>
          <p:cNvGrpSpPr>
            <a:grpSpLocks/>
          </p:cNvGrpSpPr>
          <p:nvPr/>
        </p:nvGrpSpPr>
        <p:grpSpPr bwMode="auto">
          <a:xfrm>
            <a:off x="1143000" y="5181600"/>
            <a:ext cx="228600" cy="609600"/>
            <a:chOff x="1296" y="2592"/>
            <a:chExt cx="144" cy="384"/>
          </a:xfrm>
        </p:grpSpPr>
        <p:sp>
          <p:nvSpPr>
            <p:cNvPr id="8236" name="Rectangle 81"/>
            <p:cNvSpPr>
              <a:spLocks noChangeArrowheads="1"/>
            </p:cNvSpPr>
            <p:nvPr/>
          </p:nvSpPr>
          <p:spPr bwMode="auto">
            <a:xfrm>
              <a:off x="1296" y="2640"/>
              <a:ext cx="144" cy="336"/>
            </a:xfrm>
            <a:prstGeom prst="rect">
              <a:avLst/>
            </a:prstGeom>
            <a:solidFill>
              <a:srgbClr val="FFCC18"/>
            </a:solidFill>
            <a:ln w="9525">
              <a:solidFill>
                <a:srgbClr val="FFCC18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40458C"/>
                </a:solidFill>
              </a:endParaRPr>
            </a:p>
          </p:txBody>
        </p:sp>
        <p:sp>
          <p:nvSpPr>
            <p:cNvPr id="8237" name="Oval 82"/>
            <p:cNvSpPr>
              <a:spLocks noChangeArrowheads="1"/>
            </p:cNvSpPr>
            <p:nvPr/>
          </p:nvSpPr>
          <p:spPr bwMode="auto">
            <a:xfrm>
              <a:off x="1296" y="2592"/>
              <a:ext cx="144" cy="144"/>
            </a:xfrm>
            <a:prstGeom prst="ellipse">
              <a:avLst/>
            </a:prstGeom>
            <a:solidFill>
              <a:srgbClr val="FFCC18"/>
            </a:solidFill>
            <a:ln w="9525">
              <a:solidFill>
                <a:srgbClr val="FFCC18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40458C"/>
                </a:solidFill>
              </a:endParaRPr>
            </a:p>
          </p:txBody>
        </p:sp>
      </p:grpSp>
      <p:grpSp>
        <p:nvGrpSpPr>
          <p:cNvPr id="8215" name="Group 83"/>
          <p:cNvGrpSpPr>
            <a:grpSpLocks/>
          </p:cNvGrpSpPr>
          <p:nvPr/>
        </p:nvGrpSpPr>
        <p:grpSpPr bwMode="auto">
          <a:xfrm>
            <a:off x="2057400" y="5181600"/>
            <a:ext cx="228600" cy="609600"/>
            <a:chOff x="1296" y="2592"/>
            <a:chExt cx="144" cy="384"/>
          </a:xfrm>
        </p:grpSpPr>
        <p:sp>
          <p:nvSpPr>
            <p:cNvPr id="8234" name="Rectangle 84"/>
            <p:cNvSpPr>
              <a:spLocks noChangeArrowheads="1"/>
            </p:cNvSpPr>
            <p:nvPr/>
          </p:nvSpPr>
          <p:spPr bwMode="auto">
            <a:xfrm>
              <a:off x="1296" y="2640"/>
              <a:ext cx="144" cy="336"/>
            </a:xfrm>
            <a:prstGeom prst="rect">
              <a:avLst/>
            </a:prstGeom>
            <a:solidFill>
              <a:srgbClr val="FFCC18"/>
            </a:solidFill>
            <a:ln w="9525">
              <a:solidFill>
                <a:srgbClr val="FFCC18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40458C"/>
                </a:solidFill>
              </a:endParaRPr>
            </a:p>
          </p:txBody>
        </p:sp>
        <p:sp>
          <p:nvSpPr>
            <p:cNvPr id="8235" name="Oval 85"/>
            <p:cNvSpPr>
              <a:spLocks noChangeArrowheads="1"/>
            </p:cNvSpPr>
            <p:nvPr/>
          </p:nvSpPr>
          <p:spPr bwMode="auto">
            <a:xfrm>
              <a:off x="1296" y="2592"/>
              <a:ext cx="144" cy="144"/>
            </a:xfrm>
            <a:prstGeom prst="ellipse">
              <a:avLst/>
            </a:prstGeom>
            <a:solidFill>
              <a:srgbClr val="FFCC18"/>
            </a:solidFill>
            <a:ln w="9525">
              <a:solidFill>
                <a:srgbClr val="FFCC18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40458C"/>
                </a:solidFill>
              </a:endParaRPr>
            </a:p>
          </p:txBody>
        </p:sp>
      </p:grpSp>
      <p:grpSp>
        <p:nvGrpSpPr>
          <p:cNvPr id="8216" name="Group 86"/>
          <p:cNvGrpSpPr>
            <a:grpSpLocks/>
          </p:cNvGrpSpPr>
          <p:nvPr/>
        </p:nvGrpSpPr>
        <p:grpSpPr bwMode="auto">
          <a:xfrm>
            <a:off x="3886200" y="5181600"/>
            <a:ext cx="228600" cy="609600"/>
            <a:chOff x="1296" y="2592"/>
            <a:chExt cx="144" cy="384"/>
          </a:xfrm>
        </p:grpSpPr>
        <p:sp>
          <p:nvSpPr>
            <p:cNvPr id="8232" name="Rectangle 87"/>
            <p:cNvSpPr>
              <a:spLocks noChangeArrowheads="1"/>
            </p:cNvSpPr>
            <p:nvPr/>
          </p:nvSpPr>
          <p:spPr bwMode="auto">
            <a:xfrm>
              <a:off x="1296" y="2640"/>
              <a:ext cx="144" cy="336"/>
            </a:xfrm>
            <a:prstGeom prst="rect">
              <a:avLst/>
            </a:prstGeom>
            <a:solidFill>
              <a:srgbClr val="FFCC18"/>
            </a:solidFill>
            <a:ln w="9525">
              <a:solidFill>
                <a:srgbClr val="FFCC18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40458C"/>
                </a:solidFill>
              </a:endParaRPr>
            </a:p>
          </p:txBody>
        </p:sp>
        <p:sp>
          <p:nvSpPr>
            <p:cNvPr id="8233" name="Oval 88"/>
            <p:cNvSpPr>
              <a:spLocks noChangeArrowheads="1"/>
            </p:cNvSpPr>
            <p:nvPr/>
          </p:nvSpPr>
          <p:spPr bwMode="auto">
            <a:xfrm>
              <a:off x="1296" y="2592"/>
              <a:ext cx="144" cy="144"/>
            </a:xfrm>
            <a:prstGeom prst="ellipse">
              <a:avLst/>
            </a:prstGeom>
            <a:solidFill>
              <a:srgbClr val="FFCC18"/>
            </a:solidFill>
            <a:ln w="9525">
              <a:solidFill>
                <a:srgbClr val="FFCC18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40458C"/>
                </a:solidFill>
              </a:endParaRPr>
            </a:p>
          </p:txBody>
        </p:sp>
      </p:grpSp>
      <p:grpSp>
        <p:nvGrpSpPr>
          <p:cNvPr id="8217" name="Group 89"/>
          <p:cNvGrpSpPr>
            <a:grpSpLocks/>
          </p:cNvGrpSpPr>
          <p:nvPr/>
        </p:nvGrpSpPr>
        <p:grpSpPr bwMode="auto">
          <a:xfrm>
            <a:off x="4800600" y="5181600"/>
            <a:ext cx="228600" cy="609600"/>
            <a:chOff x="1296" y="2592"/>
            <a:chExt cx="144" cy="384"/>
          </a:xfrm>
        </p:grpSpPr>
        <p:sp>
          <p:nvSpPr>
            <p:cNvPr id="8230" name="Rectangle 90"/>
            <p:cNvSpPr>
              <a:spLocks noChangeArrowheads="1"/>
            </p:cNvSpPr>
            <p:nvPr/>
          </p:nvSpPr>
          <p:spPr bwMode="auto">
            <a:xfrm>
              <a:off x="1296" y="2640"/>
              <a:ext cx="144" cy="336"/>
            </a:xfrm>
            <a:prstGeom prst="rect">
              <a:avLst/>
            </a:prstGeom>
            <a:solidFill>
              <a:srgbClr val="FFCC18"/>
            </a:solidFill>
            <a:ln w="9525">
              <a:solidFill>
                <a:srgbClr val="FFCC18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40458C"/>
                </a:solidFill>
              </a:endParaRPr>
            </a:p>
          </p:txBody>
        </p:sp>
        <p:sp>
          <p:nvSpPr>
            <p:cNvPr id="8231" name="Oval 91"/>
            <p:cNvSpPr>
              <a:spLocks noChangeArrowheads="1"/>
            </p:cNvSpPr>
            <p:nvPr/>
          </p:nvSpPr>
          <p:spPr bwMode="auto">
            <a:xfrm>
              <a:off x="1296" y="2592"/>
              <a:ext cx="144" cy="144"/>
            </a:xfrm>
            <a:prstGeom prst="ellipse">
              <a:avLst/>
            </a:prstGeom>
            <a:solidFill>
              <a:srgbClr val="FFCC18"/>
            </a:solidFill>
            <a:ln w="9525">
              <a:solidFill>
                <a:srgbClr val="FFCC18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40458C"/>
                </a:solidFill>
              </a:endParaRPr>
            </a:p>
          </p:txBody>
        </p:sp>
      </p:grpSp>
      <p:grpSp>
        <p:nvGrpSpPr>
          <p:cNvPr id="8218" name="Group 92"/>
          <p:cNvGrpSpPr>
            <a:grpSpLocks/>
          </p:cNvGrpSpPr>
          <p:nvPr/>
        </p:nvGrpSpPr>
        <p:grpSpPr bwMode="auto">
          <a:xfrm>
            <a:off x="5715000" y="5181600"/>
            <a:ext cx="228600" cy="609600"/>
            <a:chOff x="1296" y="2592"/>
            <a:chExt cx="144" cy="384"/>
          </a:xfrm>
        </p:grpSpPr>
        <p:sp>
          <p:nvSpPr>
            <p:cNvPr id="8228" name="Rectangle 93"/>
            <p:cNvSpPr>
              <a:spLocks noChangeArrowheads="1"/>
            </p:cNvSpPr>
            <p:nvPr/>
          </p:nvSpPr>
          <p:spPr bwMode="auto">
            <a:xfrm>
              <a:off x="1296" y="2640"/>
              <a:ext cx="144" cy="336"/>
            </a:xfrm>
            <a:prstGeom prst="rect">
              <a:avLst/>
            </a:prstGeom>
            <a:solidFill>
              <a:srgbClr val="FFCC18"/>
            </a:solidFill>
            <a:ln w="9525">
              <a:solidFill>
                <a:srgbClr val="FFCC18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40458C"/>
                </a:solidFill>
              </a:endParaRPr>
            </a:p>
          </p:txBody>
        </p:sp>
        <p:sp>
          <p:nvSpPr>
            <p:cNvPr id="8229" name="Oval 94"/>
            <p:cNvSpPr>
              <a:spLocks noChangeArrowheads="1"/>
            </p:cNvSpPr>
            <p:nvPr/>
          </p:nvSpPr>
          <p:spPr bwMode="auto">
            <a:xfrm>
              <a:off x="1296" y="2592"/>
              <a:ext cx="144" cy="144"/>
            </a:xfrm>
            <a:prstGeom prst="ellipse">
              <a:avLst/>
            </a:prstGeom>
            <a:solidFill>
              <a:srgbClr val="FFCC18"/>
            </a:solidFill>
            <a:ln w="9525">
              <a:solidFill>
                <a:srgbClr val="FFCC18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40458C"/>
                </a:solidFill>
              </a:endParaRPr>
            </a:p>
          </p:txBody>
        </p:sp>
      </p:grpSp>
      <p:grpSp>
        <p:nvGrpSpPr>
          <p:cNvPr id="8219" name="Group 95"/>
          <p:cNvGrpSpPr>
            <a:grpSpLocks/>
          </p:cNvGrpSpPr>
          <p:nvPr/>
        </p:nvGrpSpPr>
        <p:grpSpPr bwMode="auto">
          <a:xfrm>
            <a:off x="6629400" y="5181600"/>
            <a:ext cx="228600" cy="609600"/>
            <a:chOff x="1296" y="2592"/>
            <a:chExt cx="144" cy="384"/>
          </a:xfrm>
        </p:grpSpPr>
        <p:sp>
          <p:nvSpPr>
            <p:cNvPr id="8226" name="Rectangle 96"/>
            <p:cNvSpPr>
              <a:spLocks noChangeArrowheads="1"/>
            </p:cNvSpPr>
            <p:nvPr/>
          </p:nvSpPr>
          <p:spPr bwMode="auto">
            <a:xfrm>
              <a:off x="1296" y="2640"/>
              <a:ext cx="144" cy="336"/>
            </a:xfrm>
            <a:prstGeom prst="rect">
              <a:avLst/>
            </a:prstGeom>
            <a:solidFill>
              <a:srgbClr val="FFCC18"/>
            </a:solidFill>
            <a:ln w="9525">
              <a:solidFill>
                <a:srgbClr val="FFCC18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40458C"/>
                </a:solidFill>
              </a:endParaRPr>
            </a:p>
          </p:txBody>
        </p:sp>
        <p:sp>
          <p:nvSpPr>
            <p:cNvPr id="8227" name="Oval 97"/>
            <p:cNvSpPr>
              <a:spLocks noChangeArrowheads="1"/>
            </p:cNvSpPr>
            <p:nvPr/>
          </p:nvSpPr>
          <p:spPr bwMode="auto">
            <a:xfrm>
              <a:off x="1296" y="2592"/>
              <a:ext cx="144" cy="144"/>
            </a:xfrm>
            <a:prstGeom prst="ellipse">
              <a:avLst/>
            </a:prstGeom>
            <a:solidFill>
              <a:srgbClr val="FFCC18"/>
            </a:solidFill>
            <a:ln w="9525">
              <a:solidFill>
                <a:srgbClr val="FFCC18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40458C"/>
                </a:solidFill>
              </a:endParaRPr>
            </a:p>
          </p:txBody>
        </p:sp>
      </p:grpSp>
      <p:grpSp>
        <p:nvGrpSpPr>
          <p:cNvPr id="8220" name="Group 98"/>
          <p:cNvGrpSpPr>
            <a:grpSpLocks/>
          </p:cNvGrpSpPr>
          <p:nvPr/>
        </p:nvGrpSpPr>
        <p:grpSpPr bwMode="auto">
          <a:xfrm>
            <a:off x="8153400" y="5181600"/>
            <a:ext cx="228600" cy="609600"/>
            <a:chOff x="1296" y="2592"/>
            <a:chExt cx="144" cy="384"/>
          </a:xfrm>
        </p:grpSpPr>
        <p:sp>
          <p:nvSpPr>
            <p:cNvPr id="8224" name="Rectangle 99"/>
            <p:cNvSpPr>
              <a:spLocks noChangeArrowheads="1"/>
            </p:cNvSpPr>
            <p:nvPr/>
          </p:nvSpPr>
          <p:spPr bwMode="auto">
            <a:xfrm>
              <a:off x="1296" y="2640"/>
              <a:ext cx="144" cy="336"/>
            </a:xfrm>
            <a:prstGeom prst="rect">
              <a:avLst/>
            </a:prstGeom>
            <a:solidFill>
              <a:srgbClr val="FFCC18"/>
            </a:solidFill>
            <a:ln w="9525">
              <a:solidFill>
                <a:srgbClr val="FFCC18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40458C"/>
                </a:solidFill>
              </a:endParaRPr>
            </a:p>
          </p:txBody>
        </p:sp>
        <p:sp>
          <p:nvSpPr>
            <p:cNvPr id="8225" name="Oval 100"/>
            <p:cNvSpPr>
              <a:spLocks noChangeArrowheads="1"/>
            </p:cNvSpPr>
            <p:nvPr/>
          </p:nvSpPr>
          <p:spPr bwMode="auto">
            <a:xfrm>
              <a:off x="1296" y="2592"/>
              <a:ext cx="144" cy="144"/>
            </a:xfrm>
            <a:prstGeom prst="ellipse">
              <a:avLst/>
            </a:prstGeom>
            <a:solidFill>
              <a:srgbClr val="FFCC18"/>
            </a:solidFill>
            <a:ln w="9525">
              <a:solidFill>
                <a:srgbClr val="FFCC18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40458C"/>
                </a:solidFill>
              </a:endParaRPr>
            </a:p>
          </p:txBody>
        </p:sp>
      </p:grpSp>
      <p:sp>
        <p:nvSpPr>
          <p:cNvPr id="8221" name="Rectangle 101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1371600"/>
            <a:ext cx="7696200" cy="2133600"/>
          </a:xfrm>
          <a:noFill/>
        </p:spPr>
        <p:txBody>
          <a:bodyPr/>
          <a:lstStyle/>
          <a:p>
            <a:pPr eaLnBrk="1" hangingPunct="1"/>
            <a:r>
              <a:rPr lang="en-US" dirty="0" smtClean="0">
                <a:ea typeface="ＭＳ Ｐゴシック" pitchFamily="1" charset="-128"/>
              </a:rPr>
              <a:t>Strands “unzip” at the weak </a:t>
            </a:r>
            <a:r>
              <a:rPr lang="en-US" u="sng" dirty="0" smtClean="0">
                <a:solidFill>
                  <a:srgbClr val="C00000"/>
                </a:solidFill>
                <a:ea typeface="ＭＳ Ｐゴシック" pitchFamily="1" charset="-128"/>
              </a:rPr>
              <a:t>hydrogen bonds</a:t>
            </a:r>
            <a:r>
              <a:rPr lang="en-US" dirty="0" smtClean="0">
                <a:ea typeface="ＭＳ Ｐゴシック" pitchFamily="1" charset="-128"/>
              </a:rPr>
              <a:t> between bases</a:t>
            </a:r>
          </a:p>
          <a:p>
            <a:pPr lvl="1" eaLnBrk="1" hangingPunct="1"/>
            <a:r>
              <a:rPr lang="en-US" dirty="0" smtClean="0">
                <a:ea typeface="ＭＳ Ｐゴシック" pitchFamily="1" charset="-128"/>
              </a:rPr>
              <a:t>Enzyme called </a:t>
            </a:r>
            <a:r>
              <a:rPr lang="en-US" u="sng" dirty="0" smtClean="0">
                <a:solidFill>
                  <a:srgbClr val="C00000"/>
                </a:solidFill>
                <a:ea typeface="ＭＳ Ｐゴシック" pitchFamily="1" charset="-128"/>
              </a:rPr>
              <a:t>helicase</a:t>
            </a:r>
          </a:p>
        </p:txBody>
      </p:sp>
      <p:sp>
        <p:nvSpPr>
          <p:cNvPr id="3" name="Cloud 2"/>
          <p:cNvSpPr/>
          <p:nvPr/>
        </p:nvSpPr>
        <p:spPr bwMode="auto">
          <a:xfrm>
            <a:off x="6751922" y="4847431"/>
            <a:ext cx="1774825" cy="820738"/>
          </a:xfrm>
          <a:prstGeom prst="cloud">
            <a:avLst/>
          </a:prstGeom>
          <a:solidFill>
            <a:schemeClr val="accent4"/>
          </a:solidFill>
          <a:ln w="38100" cap="flat" cmpd="sng" algn="ctr">
            <a:solidFill>
              <a:srgbClr val="0F116A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00" b="1" dirty="0">
                <a:solidFill>
                  <a:srgbClr val="B2B2B2"/>
                </a:solidFill>
              </a:rPr>
              <a:t>Helicase</a:t>
            </a:r>
          </a:p>
        </p:txBody>
      </p:sp>
    </p:spTree>
    <p:extLst>
      <p:ext uri="{BB962C8B-B14F-4D97-AF65-F5344CB8AC3E}">
        <p14:creationId xmlns:p14="http://schemas.microsoft.com/office/powerpoint/2010/main" val="2535802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840000">
                                      <p:cBhvr>
                                        <p:cTn id="6" dur="2000" fill="hold"/>
                                        <p:tgtEl>
                                          <p:spTgt spid="82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-3.7037E-7 L -4.16667E-6 -0.16574 " pathEditMode="relative" rAng="0" ptsTypes="AA">
                                      <p:cBhvr>
                                        <p:cTn id="8" dur="3000" fill="hold"/>
                                        <p:tgtEl>
                                          <p:spTgt spid="82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8287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3.33333E-6 L -0.60295 3.33333E-6 " pathEditMode="relative" rAng="0" ptsTypes="AA">
                                      <p:cBhvr>
                                        <p:cTn id="10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015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560388" y="5167313"/>
            <a:ext cx="1066800" cy="228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40458C"/>
              </a:solidFill>
            </a:endParaRPr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2693988" y="5395913"/>
            <a:ext cx="228600" cy="533400"/>
          </a:xfrm>
          <a:prstGeom prst="rect">
            <a:avLst/>
          </a:prstGeom>
          <a:solidFill>
            <a:srgbClr val="006604"/>
          </a:solidFill>
          <a:ln w="9525">
            <a:solidFill>
              <a:srgbClr val="006604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40458C"/>
              </a:solidFill>
            </a:endParaRPr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1169988" y="5472113"/>
            <a:ext cx="228600" cy="533400"/>
          </a:xfrm>
          <a:prstGeom prst="rect">
            <a:avLst/>
          </a:prstGeom>
          <a:solidFill>
            <a:srgbClr val="006604"/>
          </a:solidFill>
          <a:ln w="9525">
            <a:solidFill>
              <a:srgbClr val="006604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40458C"/>
              </a:solidFill>
            </a:endParaRPr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865188" y="5472113"/>
            <a:ext cx="228600" cy="533400"/>
          </a:xfrm>
          <a:prstGeom prst="rect">
            <a:avLst/>
          </a:prstGeom>
          <a:solidFill>
            <a:srgbClr val="006604"/>
          </a:solidFill>
          <a:ln w="9525">
            <a:solidFill>
              <a:srgbClr val="006604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40458C"/>
              </a:solidFill>
            </a:endParaRPr>
          </a:p>
        </p:txBody>
      </p:sp>
      <p:grpSp>
        <p:nvGrpSpPr>
          <p:cNvPr id="9222" name="Group 6"/>
          <p:cNvGrpSpPr>
            <a:grpSpLocks/>
          </p:cNvGrpSpPr>
          <p:nvPr/>
        </p:nvGrpSpPr>
        <p:grpSpPr bwMode="auto">
          <a:xfrm rot="10800000">
            <a:off x="560388" y="5472113"/>
            <a:ext cx="228600" cy="609600"/>
            <a:chOff x="1776" y="2592"/>
            <a:chExt cx="144" cy="384"/>
          </a:xfrm>
        </p:grpSpPr>
        <p:sp>
          <p:nvSpPr>
            <p:cNvPr id="9384" name="Rectangle 7"/>
            <p:cNvSpPr>
              <a:spLocks noChangeArrowheads="1"/>
            </p:cNvSpPr>
            <p:nvPr/>
          </p:nvSpPr>
          <p:spPr bwMode="auto">
            <a:xfrm>
              <a:off x="1776" y="2640"/>
              <a:ext cx="144" cy="336"/>
            </a:xfrm>
            <a:prstGeom prst="rect">
              <a:avLst/>
            </a:prstGeom>
            <a:solidFill>
              <a:srgbClr val="CC0000"/>
            </a:solidFill>
            <a:ln w="9525">
              <a:solidFill>
                <a:srgbClr val="CC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40458C"/>
                </a:solidFill>
              </a:endParaRPr>
            </a:p>
          </p:txBody>
        </p:sp>
        <p:sp>
          <p:nvSpPr>
            <p:cNvPr id="9385" name="Oval 8"/>
            <p:cNvSpPr>
              <a:spLocks noChangeArrowheads="1"/>
            </p:cNvSpPr>
            <p:nvPr/>
          </p:nvSpPr>
          <p:spPr bwMode="auto">
            <a:xfrm>
              <a:off x="1776" y="2592"/>
              <a:ext cx="144" cy="144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40458C"/>
                </a:solidFill>
              </a:endParaRPr>
            </a:p>
          </p:txBody>
        </p:sp>
      </p:grpSp>
      <p:sp>
        <p:nvSpPr>
          <p:cNvPr id="9223" name="Rectangle 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pitchFamily="1" charset="-128"/>
              </a:rPr>
              <a:t>DNA replication</a:t>
            </a:r>
          </a:p>
        </p:txBody>
      </p:sp>
      <p:sp>
        <p:nvSpPr>
          <p:cNvPr id="9224" name="Rectangle 10"/>
          <p:cNvSpPr>
            <a:spLocks noChangeArrowheads="1"/>
          </p:cNvSpPr>
          <p:nvPr/>
        </p:nvSpPr>
        <p:spPr bwMode="auto">
          <a:xfrm>
            <a:off x="484188" y="6538913"/>
            <a:ext cx="7391400" cy="228600"/>
          </a:xfrm>
          <a:prstGeom prst="rect">
            <a:avLst/>
          </a:prstGeom>
          <a:solidFill>
            <a:srgbClr val="660000"/>
          </a:solidFill>
          <a:ln w="9525">
            <a:solidFill>
              <a:srgbClr val="66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40458C"/>
              </a:solidFill>
            </a:endParaRPr>
          </a:p>
        </p:txBody>
      </p:sp>
      <p:sp>
        <p:nvSpPr>
          <p:cNvPr id="9225" name="Rectangle 11"/>
          <p:cNvSpPr>
            <a:spLocks noChangeArrowheads="1"/>
          </p:cNvSpPr>
          <p:nvPr/>
        </p:nvSpPr>
        <p:spPr bwMode="auto">
          <a:xfrm>
            <a:off x="865188" y="5929313"/>
            <a:ext cx="228600" cy="533400"/>
          </a:xfrm>
          <a:prstGeom prst="rect">
            <a:avLst/>
          </a:prstGeom>
          <a:solidFill>
            <a:srgbClr val="0F116A"/>
          </a:solidFill>
          <a:ln w="9525">
            <a:solidFill>
              <a:srgbClr val="0F116A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40458C"/>
              </a:solidFill>
            </a:endParaRPr>
          </a:p>
        </p:txBody>
      </p:sp>
      <p:grpSp>
        <p:nvGrpSpPr>
          <p:cNvPr id="9226" name="Group 12"/>
          <p:cNvGrpSpPr>
            <a:grpSpLocks/>
          </p:cNvGrpSpPr>
          <p:nvPr/>
        </p:nvGrpSpPr>
        <p:grpSpPr bwMode="auto">
          <a:xfrm>
            <a:off x="560388" y="5853113"/>
            <a:ext cx="228600" cy="609600"/>
            <a:chOff x="1296" y="2592"/>
            <a:chExt cx="144" cy="384"/>
          </a:xfrm>
        </p:grpSpPr>
        <p:sp>
          <p:nvSpPr>
            <p:cNvPr id="9382" name="Rectangle 13"/>
            <p:cNvSpPr>
              <a:spLocks noChangeArrowheads="1"/>
            </p:cNvSpPr>
            <p:nvPr/>
          </p:nvSpPr>
          <p:spPr bwMode="auto">
            <a:xfrm>
              <a:off x="1296" y="2640"/>
              <a:ext cx="144" cy="336"/>
            </a:xfrm>
            <a:prstGeom prst="rect">
              <a:avLst/>
            </a:prstGeom>
            <a:solidFill>
              <a:srgbClr val="FFCC18"/>
            </a:solidFill>
            <a:ln w="9525">
              <a:solidFill>
                <a:srgbClr val="FFCC18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40458C"/>
                </a:solidFill>
              </a:endParaRPr>
            </a:p>
          </p:txBody>
        </p:sp>
        <p:sp>
          <p:nvSpPr>
            <p:cNvPr id="9383" name="Oval 14"/>
            <p:cNvSpPr>
              <a:spLocks noChangeArrowheads="1"/>
            </p:cNvSpPr>
            <p:nvPr/>
          </p:nvSpPr>
          <p:spPr bwMode="auto">
            <a:xfrm>
              <a:off x="1296" y="2592"/>
              <a:ext cx="144" cy="144"/>
            </a:xfrm>
            <a:prstGeom prst="ellipse">
              <a:avLst/>
            </a:prstGeom>
            <a:solidFill>
              <a:srgbClr val="FFCC18"/>
            </a:solidFill>
            <a:ln w="9525">
              <a:solidFill>
                <a:srgbClr val="FFCC18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40458C"/>
                </a:solidFill>
              </a:endParaRPr>
            </a:p>
          </p:txBody>
        </p:sp>
      </p:grpSp>
      <p:sp>
        <p:nvSpPr>
          <p:cNvPr id="9227" name="Rectangle 15"/>
          <p:cNvSpPr>
            <a:spLocks noChangeArrowheads="1"/>
          </p:cNvSpPr>
          <p:nvPr/>
        </p:nvSpPr>
        <p:spPr bwMode="auto">
          <a:xfrm>
            <a:off x="1169988" y="5929313"/>
            <a:ext cx="228600" cy="533400"/>
          </a:xfrm>
          <a:prstGeom prst="rect">
            <a:avLst/>
          </a:prstGeom>
          <a:solidFill>
            <a:srgbClr val="0F116A"/>
          </a:solidFill>
          <a:ln w="9525">
            <a:solidFill>
              <a:srgbClr val="0F116A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40458C"/>
              </a:solidFill>
            </a:endParaRPr>
          </a:p>
        </p:txBody>
      </p:sp>
      <p:grpSp>
        <p:nvGrpSpPr>
          <p:cNvPr id="9228" name="Group 16"/>
          <p:cNvGrpSpPr>
            <a:grpSpLocks/>
          </p:cNvGrpSpPr>
          <p:nvPr/>
        </p:nvGrpSpPr>
        <p:grpSpPr bwMode="auto">
          <a:xfrm>
            <a:off x="1474788" y="5853113"/>
            <a:ext cx="228600" cy="609600"/>
            <a:chOff x="1296" y="2592"/>
            <a:chExt cx="144" cy="384"/>
          </a:xfrm>
        </p:grpSpPr>
        <p:sp>
          <p:nvSpPr>
            <p:cNvPr id="9380" name="Rectangle 17"/>
            <p:cNvSpPr>
              <a:spLocks noChangeArrowheads="1"/>
            </p:cNvSpPr>
            <p:nvPr/>
          </p:nvSpPr>
          <p:spPr bwMode="auto">
            <a:xfrm>
              <a:off x="1296" y="2640"/>
              <a:ext cx="144" cy="336"/>
            </a:xfrm>
            <a:prstGeom prst="rect">
              <a:avLst/>
            </a:prstGeom>
            <a:solidFill>
              <a:srgbClr val="FFCC18"/>
            </a:solidFill>
            <a:ln w="9525">
              <a:solidFill>
                <a:srgbClr val="FFCC18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40458C"/>
                </a:solidFill>
              </a:endParaRPr>
            </a:p>
          </p:txBody>
        </p:sp>
        <p:sp>
          <p:nvSpPr>
            <p:cNvPr id="9381" name="Oval 18"/>
            <p:cNvSpPr>
              <a:spLocks noChangeArrowheads="1"/>
            </p:cNvSpPr>
            <p:nvPr/>
          </p:nvSpPr>
          <p:spPr bwMode="auto">
            <a:xfrm>
              <a:off x="1296" y="2592"/>
              <a:ext cx="144" cy="144"/>
            </a:xfrm>
            <a:prstGeom prst="ellipse">
              <a:avLst/>
            </a:prstGeom>
            <a:solidFill>
              <a:srgbClr val="FFCC18"/>
            </a:solidFill>
            <a:ln w="9525">
              <a:solidFill>
                <a:srgbClr val="FFCC18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40458C"/>
                </a:solidFill>
              </a:endParaRPr>
            </a:p>
          </p:txBody>
        </p:sp>
      </p:grpSp>
      <p:grpSp>
        <p:nvGrpSpPr>
          <p:cNvPr id="9229" name="Group 19"/>
          <p:cNvGrpSpPr>
            <a:grpSpLocks/>
          </p:cNvGrpSpPr>
          <p:nvPr/>
        </p:nvGrpSpPr>
        <p:grpSpPr bwMode="auto">
          <a:xfrm rot="10800000" flipH="1" flipV="1">
            <a:off x="1779588" y="5853113"/>
            <a:ext cx="228600" cy="609600"/>
            <a:chOff x="1776" y="2592"/>
            <a:chExt cx="144" cy="384"/>
          </a:xfrm>
        </p:grpSpPr>
        <p:sp>
          <p:nvSpPr>
            <p:cNvPr id="9378" name="Rectangle 20"/>
            <p:cNvSpPr>
              <a:spLocks noChangeArrowheads="1"/>
            </p:cNvSpPr>
            <p:nvPr/>
          </p:nvSpPr>
          <p:spPr bwMode="auto">
            <a:xfrm>
              <a:off x="1776" y="2640"/>
              <a:ext cx="144" cy="336"/>
            </a:xfrm>
            <a:prstGeom prst="rect">
              <a:avLst/>
            </a:prstGeom>
            <a:solidFill>
              <a:srgbClr val="CC0000"/>
            </a:solidFill>
            <a:ln w="9525">
              <a:solidFill>
                <a:srgbClr val="CC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40458C"/>
                </a:solidFill>
              </a:endParaRPr>
            </a:p>
          </p:txBody>
        </p:sp>
        <p:sp>
          <p:nvSpPr>
            <p:cNvPr id="9379" name="Oval 21"/>
            <p:cNvSpPr>
              <a:spLocks noChangeArrowheads="1"/>
            </p:cNvSpPr>
            <p:nvPr/>
          </p:nvSpPr>
          <p:spPr bwMode="auto">
            <a:xfrm>
              <a:off x="1776" y="2592"/>
              <a:ext cx="144" cy="144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40458C"/>
                </a:solidFill>
              </a:endParaRPr>
            </a:p>
          </p:txBody>
        </p:sp>
      </p:grpSp>
      <p:grpSp>
        <p:nvGrpSpPr>
          <p:cNvPr id="9230" name="Group 22"/>
          <p:cNvGrpSpPr>
            <a:grpSpLocks/>
          </p:cNvGrpSpPr>
          <p:nvPr/>
        </p:nvGrpSpPr>
        <p:grpSpPr bwMode="auto">
          <a:xfrm>
            <a:off x="3303588" y="5853113"/>
            <a:ext cx="228600" cy="609600"/>
            <a:chOff x="1296" y="2592"/>
            <a:chExt cx="144" cy="384"/>
          </a:xfrm>
        </p:grpSpPr>
        <p:sp>
          <p:nvSpPr>
            <p:cNvPr id="9376" name="Rectangle 23"/>
            <p:cNvSpPr>
              <a:spLocks noChangeArrowheads="1"/>
            </p:cNvSpPr>
            <p:nvPr/>
          </p:nvSpPr>
          <p:spPr bwMode="auto">
            <a:xfrm>
              <a:off x="1296" y="2640"/>
              <a:ext cx="144" cy="336"/>
            </a:xfrm>
            <a:prstGeom prst="rect">
              <a:avLst/>
            </a:prstGeom>
            <a:solidFill>
              <a:srgbClr val="FFCC18"/>
            </a:solidFill>
            <a:ln w="9525">
              <a:solidFill>
                <a:srgbClr val="FFCC18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40458C"/>
                </a:solidFill>
              </a:endParaRPr>
            </a:p>
          </p:txBody>
        </p:sp>
        <p:sp>
          <p:nvSpPr>
            <p:cNvPr id="9377" name="Oval 24"/>
            <p:cNvSpPr>
              <a:spLocks noChangeArrowheads="1"/>
            </p:cNvSpPr>
            <p:nvPr/>
          </p:nvSpPr>
          <p:spPr bwMode="auto">
            <a:xfrm>
              <a:off x="1296" y="2592"/>
              <a:ext cx="144" cy="144"/>
            </a:xfrm>
            <a:prstGeom prst="ellipse">
              <a:avLst/>
            </a:prstGeom>
            <a:solidFill>
              <a:srgbClr val="FFCC18"/>
            </a:solidFill>
            <a:ln w="9525">
              <a:solidFill>
                <a:srgbClr val="FFCC18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40458C"/>
                </a:solidFill>
              </a:endParaRPr>
            </a:p>
          </p:txBody>
        </p:sp>
      </p:grpSp>
      <p:grpSp>
        <p:nvGrpSpPr>
          <p:cNvPr id="9231" name="Group 25"/>
          <p:cNvGrpSpPr>
            <a:grpSpLocks/>
          </p:cNvGrpSpPr>
          <p:nvPr/>
        </p:nvGrpSpPr>
        <p:grpSpPr bwMode="auto">
          <a:xfrm rot="10800000" flipH="1" flipV="1">
            <a:off x="2389188" y="5853113"/>
            <a:ext cx="228600" cy="609600"/>
            <a:chOff x="1776" y="2592"/>
            <a:chExt cx="144" cy="384"/>
          </a:xfrm>
        </p:grpSpPr>
        <p:sp>
          <p:nvSpPr>
            <p:cNvPr id="9374" name="Rectangle 26"/>
            <p:cNvSpPr>
              <a:spLocks noChangeArrowheads="1"/>
            </p:cNvSpPr>
            <p:nvPr/>
          </p:nvSpPr>
          <p:spPr bwMode="auto">
            <a:xfrm>
              <a:off x="1776" y="2640"/>
              <a:ext cx="144" cy="336"/>
            </a:xfrm>
            <a:prstGeom prst="rect">
              <a:avLst/>
            </a:prstGeom>
            <a:solidFill>
              <a:srgbClr val="CC0000"/>
            </a:solidFill>
            <a:ln w="9525">
              <a:solidFill>
                <a:srgbClr val="CC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40458C"/>
                </a:solidFill>
              </a:endParaRPr>
            </a:p>
          </p:txBody>
        </p:sp>
        <p:sp>
          <p:nvSpPr>
            <p:cNvPr id="9375" name="Oval 27"/>
            <p:cNvSpPr>
              <a:spLocks noChangeArrowheads="1"/>
            </p:cNvSpPr>
            <p:nvPr/>
          </p:nvSpPr>
          <p:spPr bwMode="auto">
            <a:xfrm>
              <a:off x="1776" y="2592"/>
              <a:ext cx="144" cy="144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40458C"/>
                </a:solidFill>
              </a:endParaRPr>
            </a:p>
          </p:txBody>
        </p:sp>
      </p:grpSp>
      <p:grpSp>
        <p:nvGrpSpPr>
          <p:cNvPr id="9232" name="Group 28"/>
          <p:cNvGrpSpPr>
            <a:grpSpLocks/>
          </p:cNvGrpSpPr>
          <p:nvPr/>
        </p:nvGrpSpPr>
        <p:grpSpPr bwMode="auto">
          <a:xfrm>
            <a:off x="4217988" y="5853113"/>
            <a:ext cx="228600" cy="609600"/>
            <a:chOff x="1296" y="2592"/>
            <a:chExt cx="144" cy="384"/>
          </a:xfrm>
        </p:grpSpPr>
        <p:sp>
          <p:nvSpPr>
            <p:cNvPr id="9372" name="Rectangle 29"/>
            <p:cNvSpPr>
              <a:spLocks noChangeArrowheads="1"/>
            </p:cNvSpPr>
            <p:nvPr/>
          </p:nvSpPr>
          <p:spPr bwMode="auto">
            <a:xfrm>
              <a:off x="1296" y="2640"/>
              <a:ext cx="144" cy="336"/>
            </a:xfrm>
            <a:prstGeom prst="rect">
              <a:avLst/>
            </a:prstGeom>
            <a:solidFill>
              <a:srgbClr val="FFCC18"/>
            </a:solidFill>
            <a:ln w="9525">
              <a:solidFill>
                <a:srgbClr val="FFCC18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40458C"/>
                </a:solidFill>
              </a:endParaRPr>
            </a:p>
          </p:txBody>
        </p:sp>
        <p:sp>
          <p:nvSpPr>
            <p:cNvPr id="9373" name="Oval 30"/>
            <p:cNvSpPr>
              <a:spLocks noChangeArrowheads="1"/>
            </p:cNvSpPr>
            <p:nvPr/>
          </p:nvSpPr>
          <p:spPr bwMode="auto">
            <a:xfrm>
              <a:off x="1296" y="2592"/>
              <a:ext cx="144" cy="144"/>
            </a:xfrm>
            <a:prstGeom prst="ellipse">
              <a:avLst/>
            </a:prstGeom>
            <a:solidFill>
              <a:srgbClr val="FFCC18"/>
            </a:solidFill>
            <a:ln w="9525">
              <a:solidFill>
                <a:srgbClr val="FFCC18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40458C"/>
                </a:solidFill>
              </a:endParaRPr>
            </a:p>
          </p:txBody>
        </p:sp>
      </p:grpSp>
      <p:sp>
        <p:nvSpPr>
          <p:cNvPr id="9233" name="Rectangle 31"/>
          <p:cNvSpPr>
            <a:spLocks noChangeArrowheads="1"/>
          </p:cNvSpPr>
          <p:nvPr/>
        </p:nvSpPr>
        <p:spPr bwMode="auto">
          <a:xfrm>
            <a:off x="2998788" y="5929313"/>
            <a:ext cx="228600" cy="533400"/>
          </a:xfrm>
          <a:prstGeom prst="rect">
            <a:avLst/>
          </a:prstGeom>
          <a:solidFill>
            <a:srgbClr val="006604"/>
          </a:solidFill>
          <a:ln w="9525">
            <a:solidFill>
              <a:srgbClr val="006604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40458C"/>
              </a:solidFill>
            </a:endParaRPr>
          </a:p>
        </p:txBody>
      </p:sp>
      <p:sp>
        <p:nvSpPr>
          <p:cNvPr id="9234" name="Rectangle 32"/>
          <p:cNvSpPr>
            <a:spLocks noChangeArrowheads="1"/>
          </p:cNvSpPr>
          <p:nvPr/>
        </p:nvSpPr>
        <p:spPr bwMode="auto">
          <a:xfrm>
            <a:off x="2084388" y="5929313"/>
            <a:ext cx="228600" cy="533400"/>
          </a:xfrm>
          <a:prstGeom prst="rect">
            <a:avLst/>
          </a:prstGeom>
          <a:solidFill>
            <a:srgbClr val="006604"/>
          </a:solidFill>
          <a:ln w="9525">
            <a:solidFill>
              <a:srgbClr val="006604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40458C"/>
              </a:solidFill>
            </a:endParaRPr>
          </a:p>
        </p:txBody>
      </p:sp>
      <p:grpSp>
        <p:nvGrpSpPr>
          <p:cNvPr id="9235" name="Group 33"/>
          <p:cNvGrpSpPr>
            <a:grpSpLocks/>
          </p:cNvGrpSpPr>
          <p:nvPr/>
        </p:nvGrpSpPr>
        <p:grpSpPr bwMode="auto">
          <a:xfrm rot="10800000" flipH="1" flipV="1">
            <a:off x="3608388" y="5853113"/>
            <a:ext cx="228600" cy="609600"/>
            <a:chOff x="1776" y="2592"/>
            <a:chExt cx="144" cy="384"/>
          </a:xfrm>
        </p:grpSpPr>
        <p:sp>
          <p:nvSpPr>
            <p:cNvPr id="9370" name="Rectangle 34"/>
            <p:cNvSpPr>
              <a:spLocks noChangeArrowheads="1"/>
            </p:cNvSpPr>
            <p:nvPr/>
          </p:nvSpPr>
          <p:spPr bwMode="auto">
            <a:xfrm>
              <a:off x="1776" y="2640"/>
              <a:ext cx="144" cy="336"/>
            </a:xfrm>
            <a:prstGeom prst="rect">
              <a:avLst/>
            </a:prstGeom>
            <a:solidFill>
              <a:srgbClr val="CC0000"/>
            </a:solidFill>
            <a:ln w="9525">
              <a:solidFill>
                <a:srgbClr val="CC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40458C"/>
                </a:solidFill>
              </a:endParaRPr>
            </a:p>
          </p:txBody>
        </p:sp>
        <p:sp>
          <p:nvSpPr>
            <p:cNvPr id="9371" name="Oval 35"/>
            <p:cNvSpPr>
              <a:spLocks noChangeArrowheads="1"/>
            </p:cNvSpPr>
            <p:nvPr/>
          </p:nvSpPr>
          <p:spPr bwMode="auto">
            <a:xfrm>
              <a:off x="1776" y="2592"/>
              <a:ext cx="144" cy="144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40458C"/>
                </a:solidFill>
              </a:endParaRPr>
            </a:p>
          </p:txBody>
        </p:sp>
      </p:grpSp>
      <p:sp>
        <p:nvSpPr>
          <p:cNvPr id="9236" name="Rectangle 36"/>
          <p:cNvSpPr>
            <a:spLocks noChangeArrowheads="1"/>
          </p:cNvSpPr>
          <p:nvPr/>
        </p:nvSpPr>
        <p:spPr bwMode="auto">
          <a:xfrm>
            <a:off x="3913188" y="5929313"/>
            <a:ext cx="228600" cy="533400"/>
          </a:xfrm>
          <a:prstGeom prst="rect">
            <a:avLst/>
          </a:prstGeom>
          <a:solidFill>
            <a:srgbClr val="0F116A"/>
          </a:solidFill>
          <a:ln w="9525">
            <a:solidFill>
              <a:srgbClr val="0F116A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40458C"/>
              </a:solidFill>
            </a:endParaRPr>
          </a:p>
        </p:txBody>
      </p:sp>
      <p:sp>
        <p:nvSpPr>
          <p:cNvPr id="9237" name="Rectangle 37"/>
          <p:cNvSpPr>
            <a:spLocks noChangeArrowheads="1"/>
          </p:cNvSpPr>
          <p:nvPr/>
        </p:nvSpPr>
        <p:spPr bwMode="auto">
          <a:xfrm>
            <a:off x="2693988" y="5929313"/>
            <a:ext cx="228600" cy="533400"/>
          </a:xfrm>
          <a:prstGeom prst="rect">
            <a:avLst/>
          </a:prstGeom>
          <a:solidFill>
            <a:srgbClr val="0F116A"/>
          </a:solidFill>
          <a:ln w="9525">
            <a:solidFill>
              <a:srgbClr val="0F116A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40458C"/>
              </a:solidFill>
            </a:endParaRPr>
          </a:p>
        </p:txBody>
      </p:sp>
      <p:sp>
        <p:nvSpPr>
          <p:cNvPr id="9238" name="Rectangle 38"/>
          <p:cNvSpPr>
            <a:spLocks noChangeArrowheads="1"/>
          </p:cNvSpPr>
          <p:nvPr/>
        </p:nvSpPr>
        <p:spPr bwMode="auto">
          <a:xfrm>
            <a:off x="4522788" y="5929313"/>
            <a:ext cx="228600" cy="533400"/>
          </a:xfrm>
          <a:prstGeom prst="rect">
            <a:avLst/>
          </a:prstGeom>
          <a:solidFill>
            <a:srgbClr val="006604"/>
          </a:solidFill>
          <a:ln w="9525">
            <a:solidFill>
              <a:srgbClr val="006604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40458C"/>
              </a:solidFill>
            </a:endParaRPr>
          </a:p>
        </p:txBody>
      </p:sp>
      <p:grpSp>
        <p:nvGrpSpPr>
          <p:cNvPr id="9239" name="Group 39"/>
          <p:cNvGrpSpPr>
            <a:grpSpLocks/>
          </p:cNvGrpSpPr>
          <p:nvPr/>
        </p:nvGrpSpPr>
        <p:grpSpPr bwMode="auto">
          <a:xfrm rot="10800000" flipH="1" flipV="1">
            <a:off x="4827588" y="5853113"/>
            <a:ext cx="228600" cy="609600"/>
            <a:chOff x="1776" y="2592"/>
            <a:chExt cx="144" cy="384"/>
          </a:xfrm>
        </p:grpSpPr>
        <p:sp>
          <p:nvSpPr>
            <p:cNvPr id="9368" name="Rectangle 40"/>
            <p:cNvSpPr>
              <a:spLocks noChangeArrowheads="1"/>
            </p:cNvSpPr>
            <p:nvPr/>
          </p:nvSpPr>
          <p:spPr bwMode="auto">
            <a:xfrm>
              <a:off x="1776" y="2640"/>
              <a:ext cx="144" cy="336"/>
            </a:xfrm>
            <a:prstGeom prst="rect">
              <a:avLst/>
            </a:prstGeom>
            <a:solidFill>
              <a:srgbClr val="CC0000"/>
            </a:solidFill>
            <a:ln w="9525">
              <a:solidFill>
                <a:srgbClr val="CC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40458C"/>
                </a:solidFill>
              </a:endParaRPr>
            </a:p>
          </p:txBody>
        </p:sp>
        <p:sp>
          <p:nvSpPr>
            <p:cNvPr id="9369" name="Oval 41"/>
            <p:cNvSpPr>
              <a:spLocks noChangeArrowheads="1"/>
            </p:cNvSpPr>
            <p:nvPr/>
          </p:nvSpPr>
          <p:spPr bwMode="auto">
            <a:xfrm>
              <a:off x="1776" y="2592"/>
              <a:ext cx="144" cy="144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40458C"/>
                </a:solidFill>
              </a:endParaRPr>
            </a:p>
          </p:txBody>
        </p:sp>
      </p:grpSp>
      <p:grpSp>
        <p:nvGrpSpPr>
          <p:cNvPr id="9240" name="Group 42"/>
          <p:cNvGrpSpPr>
            <a:grpSpLocks/>
          </p:cNvGrpSpPr>
          <p:nvPr/>
        </p:nvGrpSpPr>
        <p:grpSpPr bwMode="auto">
          <a:xfrm>
            <a:off x="5132388" y="5853113"/>
            <a:ext cx="228600" cy="609600"/>
            <a:chOff x="1296" y="2592"/>
            <a:chExt cx="144" cy="384"/>
          </a:xfrm>
        </p:grpSpPr>
        <p:sp>
          <p:nvSpPr>
            <p:cNvPr id="9366" name="Rectangle 43"/>
            <p:cNvSpPr>
              <a:spLocks noChangeArrowheads="1"/>
            </p:cNvSpPr>
            <p:nvPr/>
          </p:nvSpPr>
          <p:spPr bwMode="auto">
            <a:xfrm>
              <a:off x="1296" y="2640"/>
              <a:ext cx="144" cy="336"/>
            </a:xfrm>
            <a:prstGeom prst="rect">
              <a:avLst/>
            </a:prstGeom>
            <a:solidFill>
              <a:srgbClr val="FFCC18"/>
            </a:solidFill>
            <a:ln w="9525">
              <a:solidFill>
                <a:srgbClr val="FFCC18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40458C"/>
                </a:solidFill>
              </a:endParaRPr>
            </a:p>
          </p:txBody>
        </p:sp>
        <p:sp>
          <p:nvSpPr>
            <p:cNvPr id="9367" name="Oval 44"/>
            <p:cNvSpPr>
              <a:spLocks noChangeArrowheads="1"/>
            </p:cNvSpPr>
            <p:nvPr/>
          </p:nvSpPr>
          <p:spPr bwMode="auto">
            <a:xfrm>
              <a:off x="1296" y="2592"/>
              <a:ext cx="144" cy="144"/>
            </a:xfrm>
            <a:prstGeom prst="ellipse">
              <a:avLst/>
            </a:prstGeom>
            <a:solidFill>
              <a:srgbClr val="FFCC18"/>
            </a:solidFill>
            <a:ln w="9525">
              <a:solidFill>
                <a:srgbClr val="FFCC18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40458C"/>
                </a:solidFill>
              </a:endParaRPr>
            </a:p>
          </p:txBody>
        </p:sp>
      </p:grpSp>
      <p:sp>
        <p:nvSpPr>
          <p:cNvPr id="9241" name="Rectangle 45"/>
          <p:cNvSpPr>
            <a:spLocks noChangeArrowheads="1"/>
          </p:cNvSpPr>
          <p:nvPr/>
        </p:nvSpPr>
        <p:spPr bwMode="auto">
          <a:xfrm>
            <a:off x="5437188" y="5929313"/>
            <a:ext cx="228600" cy="533400"/>
          </a:xfrm>
          <a:prstGeom prst="rect">
            <a:avLst/>
          </a:prstGeom>
          <a:solidFill>
            <a:srgbClr val="006604"/>
          </a:solidFill>
          <a:ln w="9525">
            <a:solidFill>
              <a:srgbClr val="006604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40458C"/>
              </a:solidFill>
            </a:endParaRPr>
          </a:p>
        </p:txBody>
      </p:sp>
      <p:grpSp>
        <p:nvGrpSpPr>
          <p:cNvPr id="9242" name="Group 46"/>
          <p:cNvGrpSpPr>
            <a:grpSpLocks/>
          </p:cNvGrpSpPr>
          <p:nvPr/>
        </p:nvGrpSpPr>
        <p:grpSpPr bwMode="auto">
          <a:xfrm>
            <a:off x="6046788" y="5853113"/>
            <a:ext cx="228600" cy="609600"/>
            <a:chOff x="1296" y="2592"/>
            <a:chExt cx="144" cy="384"/>
          </a:xfrm>
        </p:grpSpPr>
        <p:sp>
          <p:nvSpPr>
            <p:cNvPr id="9364" name="Rectangle 47"/>
            <p:cNvSpPr>
              <a:spLocks noChangeArrowheads="1"/>
            </p:cNvSpPr>
            <p:nvPr/>
          </p:nvSpPr>
          <p:spPr bwMode="auto">
            <a:xfrm>
              <a:off x="1296" y="2640"/>
              <a:ext cx="144" cy="336"/>
            </a:xfrm>
            <a:prstGeom prst="rect">
              <a:avLst/>
            </a:prstGeom>
            <a:solidFill>
              <a:srgbClr val="FFCC18"/>
            </a:solidFill>
            <a:ln w="9525">
              <a:solidFill>
                <a:srgbClr val="FFCC18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40458C"/>
                </a:solidFill>
              </a:endParaRPr>
            </a:p>
          </p:txBody>
        </p:sp>
        <p:sp>
          <p:nvSpPr>
            <p:cNvPr id="9365" name="Oval 48"/>
            <p:cNvSpPr>
              <a:spLocks noChangeArrowheads="1"/>
            </p:cNvSpPr>
            <p:nvPr/>
          </p:nvSpPr>
          <p:spPr bwMode="auto">
            <a:xfrm>
              <a:off x="1296" y="2592"/>
              <a:ext cx="144" cy="144"/>
            </a:xfrm>
            <a:prstGeom prst="ellipse">
              <a:avLst/>
            </a:prstGeom>
            <a:solidFill>
              <a:srgbClr val="FFCC18"/>
            </a:solidFill>
            <a:ln w="9525">
              <a:solidFill>
                <a:srgbClr val="FFCC18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40458C"/>
                </a:solidFill>
              </a:endParaRPr>
            </a:p>
          </p:txBody>
        </p:sp>
      </p:grpSp>
      <p:sp>
        <p:nvSpPr>
          <p:cNvPr id="9243" name="Rectangle 49"/>
          <p:cNvSpPr>
            <a:spLocks noChangeArrowheads="1"/>
          </p:cNvSpPr>
          <p:nvPr/>
        </p:nvSpPr>
        <p:spPr bwMode="auto">
          <a:xfrm>
            <a:off x="5741988" y="5929313"/>
            <a:ext cx="228600" cy="533400"/>
          </a:xfrm>
          <a:prstGeom prst="rect">
            <a:avLst/>
          </a:prstGeom>
          <a:solidFill>
            <a:srgbClr val="0F116A"/>
          </a:solidFill>
          <a:ln w="9525">
            <a:solidFill>
              <a:srgbClr val="0F116A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40458C"/>
              </a:solidFill>
            </a:endParaRPr>
          </a:p>
        </p:txBody>
      </p:sp>
      <p:grpSp>
        <p:nvGrpSpPr>
          <p:cNvPr id="9244" name="Group 50"/>
          <p:cNvGrpSpPr>
            <a:grpSpLocks/>
          </p:cNvGrpSpPr>
          <p:nvPr/>
        </p:nvGrpSpPr>
        <p:grpSpPr bwMode="auto">
          <a:xfrm rot="10800000" flipH="1" flipV="1">
            <a:off x="6351588" y="5853113"/>
            <a:ext cx="228600" cy="609600"/>
            <a:chOff x="1776" y="2592"/>
            <a:chExt cx="144" cy="384"/>
          </a:xfrm>
        </p:grpSpPr>
        <p:sp>
          <p:nvSpPr>
            <p:cNvPr id="9362" name="Rectangle 51"/>
            <p:cNvSpPr>
              <a:spLocks noChangeArrowheads="1"/>
            </p:cNvSpPr>
            <p:nvPr/>
          </p:nvSpPr>
          <p:spPr bwMode="auto">
            <a:xfrm>
              <a:off x="1776" y="2640"/>
              <a:ext cx="144" cy="336"/>
            </a:xfrm>
            <a:prstGeom prst="rect">
              <a:avLst/>
            </a:prstGeom>
            <a:solidFill>
              <a:srgbClr val="CC0000"/>
            </a:solidFill>
            <a:ln w="9525">
              <a:solidFill>
                <a:srgbClr val="CC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40458C"/>
                </a:solidFill>
              </a:endParaRPr>
            </a:p>
          </p:txBody>
        </p:sp>
        <p:sp>
          <p:nvSpPr>
            <p:cNvPr id="9363" name="Oval 52"/>
            <p:cNvSpPr>
              <a:spLocks noChangeArrowheads="1"/>
            </p:cNvSpPr>
            <p:nvPr/>
          </p:nvSpPr>
          <p:spPr bwMode="auto">
            <a:xfrm>
              <a:off x="1776" y="2592"/>
              <a:ext cx="144" cy="144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40458C"/>
                </a:solidFill>
              </a:endParaRPr>
            </a:p>
          </p:txBody>
        </p:sp>
      </p:grpSp>
      <p:sp>
        <p:nvSpPr>
          <p:cNvPr id="9245" name="Rectangle 53"/>
          <p:cNvSpPr>
            <a:spLocks noChangeArrowheads="1"/>
          </p:cNvSpPr>
          <p:nvPr/>
        </p:nvSpPr>
        <p:spPr bwMode="auto">
          <a:xfrm>
            <a:off x="6656388" y="5929313"/>
            <a:ext cx="228600" cy="533400"/>
          </a:xfrm>
          <a:prstGeom prst="rect">
            <a:avLst/>
          </a:prstGeom>
          <a:solidFill>
            <a:srgbClr val="006604"/>
          </a:solidFill>
          <a:ln w="9525">
            <a:solidFill>
              <a:srgbClr val="006604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40458C"/>
              </a:solidFill>
            </a:endParaRPr>
          </a:p>
        </p:txBody>
      </p:sp>
      <p:sp>
        <p:nvSpPr>
          <p:cNvPr id="9246" name="Rectangle 54"/>
          <p:cNvSpPr>
            <a:spLocks noChangeArrowheads="1"/>
          </p:cNvSpPr>
          <p:nvPr/>
        </p:nvSpPr>
        <p:spPr bwMode="auto">
          <a:xfrm>
            <a:off x="6961188" y="5929313"/>
            <a:ext cx="228600" cy="533400"/>
          </a:xfrm>
          <a:prstGeom prst="rect">
            <a:avLst/>
          </a:prstGeom>
          <a:solidFill>
            <a:srgbClr val="006604"/>
          </a:solidFill>
          <a:ln w="9525">
            <a:solidFill>
              <a:srgbClr val="006604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40458C"/>
              </a:solidFill>
            </a:endParaRPr>
          </a:p>
        </p:txBody>
      </p:sp>
      <p:sp>
        <p:nvSpPr>
          <p:cNvPr id="9247" name="Rectangle 55"/>
          <p:cNvSpPr>
            <a:spLocks noChangeArrowheads="1"/>
          </p:cNvSpPr>
          <p:nvPr/>
        </p:nvSpPr>
        <p:spPr bwMode="auto">
          <a:xfrm>
            <a:off x="7265988" y="5929313"/>
            <a:ext cx="228600" cy="533400"/>
          </a:xfrm>
          <a:prstGeom prst="rect">
            <a:avLst/>
          </a:prstGeom>
          <a:solidFill>
            <a:srgbClr val="0F116A"/>
          </a:solidFill>
          <a:ln w="9525">
            <a:solidFill>
              <a:srgbClr val="0F116A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40458C"/>
              </a:solidFill>
            </a:endParaRPr>
          </a:p>
        </p:txBody>
      </p:sp>
      <p:grpSp>
        <p:nvGrpSpPr>
          <p:cNvPr id="9248" name="Group 56"/>
          <p:cNvGrpSpPr>
            <a:grpSpLocks/>
          </p:cNvGrpSpPr>
          <p:nvPr/>
        </p:nvGrpSpPr>
        <p:grpSpPr bwMode="auto">
          <a:xfrm>
            <a:off x="7570788" y="5853113"/>
            <a:ext cx="228600" cy="609600"/>
            <a:chOff x="1296" y="2592"/>
            <a:chExt cx="144" cy="384"/>
          </a:xfrm>
        </p:grpSpPr>
        <p:sp>
          <p:nvSpPr>
            <p:cNvPr id="9360" name="Rectangle 57"/>
            <p:cNvSpPr>
              <a:spLocks noChangeArrowheads="1"/>
            </p:cNvSpPr>
            <p:nvPr/>
          </p:nvSpPr>
          <p:spPr bwMode="auto">
            <a:xfrm>
              <a:off x="1296" y="2640"/>
              <a:ext cx="144" cy="336"/>
            </a:xfrm>
            <a:prstGeom prst="rect">
              <a:avLst/>
            </a:prstGeom>
            <a:solidFill>
              <a:srgbClr val="FFCC18"/>
            </a:solidFill>
            <a:ln w="9525">
              <a:solidFill>
                <a:srgbClr val="FFCC18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40458C"/>
                </a:solidFill>
              </a:endParaRPr>
            </a:p>
          </p:txBody>
        </p:sp>
        <p:sp>
          <p:nvSpPr>
            <p:cNvPr id="9361" name="Oval 58"/>
            <p:cNvSpPr>
              <a:spLocks noChangeArrowheads="1"/>
            </p:cNvSpPr>
            <p:nvPr/>
          </p:nvSpPr>
          <p:spPr bwMode="auto">
            <a:xfrm>
              <a:off x="1296" y="2592"/>
              <a:ext cx="144" cy="144"/>
            </a:xfrm>
            <a:prstGeom prst="ellipse">
              <a:avLst/>
            </a:prstGeom>
            <a:solidFill>
              <a:srgbClr val="FFCC18"/>
            </a:solidFill>
            <a:ln w="9525">
              <a:solidFill>
                <a:srgbClr val="FFCC18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40458C"/>
                </a:solidFill>
              </a:endParaRPr>
            </a:p>
          </p:txBody>
        </p:sp>
      </p:grpSp>
      <p:grpSp>
        <p:nvGrpSpPr>
          <p:cNvPr id="9249" name="Group 59"/>
          <p:cNvGrpSpPr>
            <a:grpSpLocks/>
          </p:cNvGrpSpPr>
          <p:nvPr/>
        </p:nvGrpSpPr>
        <p:grpSpPr bwMode="auto">
          <a:xfrm>
            <a:off x="1246188" y="4633913"/>
            <a:ext cx="1752600" cy="1600200"/>
            <a:chOff x="1296" y="1200"/>
            <a:chExt cx="1104" cy="1008"/>
          </a:xfrm>
        </p:grpSpPr>
        <p:sp>
          <p:nvSpPr>
            <p:cNvPr id="9353" name="Oval 60"/>
            <p:cNvSpPr>
              <a:spLocks noChangeArrowheads="1"/>
            </p:cNvSpPr>
            <p:nvPr/>
          </p:nvSpPr>
          <p:spPr bwMode="auto">
            <a:xfrm>
              <a:off x="1296" y="1440"/>
              <a:ext cx="480" cy="480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40458C"/>
                </a:solidFill>
              </a:endParaRPr>
            </a:p>
          </p:txBody>
        </p:sp>
        <p:sp>
          <p:nvSpPr>
            <p:cNvPr id="9354" name="Oval 61"/>
            <p:cNvSpPr>
              <a:spLocks noChangeArrowheads="1"/>
            </p:cNvSpPr>
            <p:nvPr/>
          </p:nvSpPr>
          <p:spPr bwMode="auto">
            <a:xfrm>
              <a:off x="1584" y="1200"/>
              <a:ext cx="480" cy="480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40458C"/>
                </a:solidFill>
              </a:endParaRPr>
            </a:p>
          </p:txBody>
        </p:sp>
        <p:sp>
          <p:nvSpPr>
            <p:cNvPr id="9355" name="Oval 62"/>
            <p:cNvSpPr>
              <a:spLocks noChangeArrowheads="1"/>
            </p:cNvSpPr>
            <p:nvPr/>
          </p:nvSpPr>
          <p:spPr bwMode="auto">
            <a:xfrm>
              <a:off x="1344" y="1728"/>
              <a:ext cx="480" cy="480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40458C"/>
                </a:solidFill>
              </a:endParaRPr>
            </a:p>
          </p:txBody>
        </p:sp>
        <p:sp>
          <p:nvSpPr>
            <p:cNvPr id="9356" name="Oval 63"/>
            <p:cNvSpPr>
              <a:spLocks noChangeArrowheads="1"/>
            </p:cNvSpPr>
            <p:nvPr/>
          </p:nvSpPr>
          <p:spPr bwMode="auto">
            <a:xfrm>
              <a:off x="1824" y="1440"/>
              <a:ext cx="480" cy="480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40458C"/>
                </a:solidFill>
              </a:endParaRPr>
            </a:p>
          </p:txBody>
        </p:sp>
        <p:sp>
          <p:nvSpPr>
            <p:cNvPr id="9357" name="Oval 64"/>
            <p:cNvSpPr>
              <a:spLocks noChangeArrowheads="1"/>
            </p:cNvSpPr>
            <p:nvPr/>
          </p:nvSpPr>
          <p:spPr bwMode="auto">
            <a:xfrm>
              <a:off x="1680" y="1632"/>
              <a:ext cx="480" cy="480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40458C"/>
                </a:solidFill>
              </a:endParaRPr>
            </a:p>
          </p:txBody>
        </p:sp>
        <p:sp>
          <p:nvSpPr>
            <p:cNvPr id="9358" name="Oval 65"/>
            <p:cNvSpPr>
              <a:spLocks noChangeArrowheads="1"/>
            </p:cNvSpPr>
            <p:nvPr/>
          </p:nvSpPr>
          <p:spPr bwMode="auto">
            <a:xfrm>
              <a:off x="1728" y="1728"/>
              <a:ext cx="480" cy="480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40458C"/>
                </a:solidFill>
              </a:endParaRPr>
            </a:p>
          </p:txBody>
        </p:sp>
        <p:sp>
          <p:nvSpPr>
            <p:cNvPr id="9359" name="Oval 66"/>
            <p:cNvSpPr>
              <a:spLocks noChangeArrowheads="1"/>
            </p:cNvSpPr>
            <p:nvPr/>
          </p:nvSpPr>
          <p:spPr bwMode="auto">
            <a:xfrm>
              <a:off x="1920" y="1680"/>
              <a:ext cx="480" cy="480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40458C"/>
                </a:solidFill>
              </a:endParaRPr>
            </a:p>
          </p:txBody>
        </p:sp>
      </p:grpSp>
      <p:sp>
        <p:nvSpPr>
          <p:cNvPr id="9250" name="Text Box 67"/>
          <p:cNvSpPr txBox="1">
            <a:spLocks noChangeArrowheads="1"/>
          </p:cNvSpPr>
          <p:nvPr/>
        </p:nvSpPr>
        <p:spPr bwMode="auto">
          <a:xfrm>
            <a:off x="1398588" y="5243513"/>
            <a:ext cx="1525587" cy="66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900" b="1">
                <a:solidFill>
                  <a:srgbClr val="000005"/>
                </a:solidFill>
                <a:ea typeface="ＭＳ Ｐゴシック" pitchFamily="1" charset="-128"/>
              </a:rPr>
              <a:t>DNA</a:t>
            </a:r>
            <a:r>
              <a:rPr lang="en-US" sz="1900" b="1">
                <a:solidFill>
                  <a:srgbClr val="0F116A"/>
                </a:solidFill>
                <a:ea typeface="ＭＳ Ｐゴシック" pitchFamily="1" charset="-128"/>
              </a:rPr>
              <a:t>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900" b="1">
                <a:solidFill>
                  <a:srgbClr val="000005"/>
                </a:solidFill>
                <a:ea typeface="ＭＳ Ｐゴシック" pitchFamily="1" charset="-128"/>
              </a:rPr>
              <a:t>polymerase</a:t>
            </a:r>
            <a:endParaRPr lang="en-US" sz="2400">
              <a:solidFill>
                <a:srgbClr val="40458C"/>
              </a:solidFill>
              <a:ea typeface="ＭＳ Ｐゴシック" pitchFamily="1" charset="-128"/>
            </a:endParaRPr>
          </a:p>
        </p:txBody>
      </p:sp>
      <p:sp>
        <p:nvSpPr>
          <p:cNvPr id="9251" name="Rectangle 68"/>
          <p:cNvSpPr>
            <a:spLocks noChangeArrowheads="1"/>
          </p:cNvSpPr>
          <p:nvPr/>
        </p:nvSpPr>
        <p:spPr bwMode="auto">
          <a:xfrm>
            <a:off x="7265988" y="2271713"/>
            <a:ext cx="228600" cy="533400"/>
          </a:xfrm>
          <a:prstGeom prst="rect">
            <a:avLst/>
          </a:prstGeom>
          <a:solidFill>
            <a:srgbClr val="0F116A"/>
          </a:solidFill>
          <a:ln w="9525">
            <a:solidFill>
              <a:srgbClr val="0F116A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40458C"/>
              </a:solidFill>
            </a:endParaRPr>
          </a:p>
        </p:txBody>
      </p:sp>
      <p:sp>
        <p:nvSpPr>
          <p:cNvPr id="9252" name="Rectangle 69"/>
          <p:cNvSpPr>
            <a:spLocks noChangeArrowheads="1"/>
          </p:cNvSpPr>
          <p:nvPr/>
        </p:nvSpPr>
        <p:spPr bwMode="auto">
          <a:xfrm>
            <a:off x="8256588" y="3643313"/>
            <a:ext cx="228600" cy="533400"/>
          </a:xfrm>
          <a:prstGeom prst="rect">
            <a:avLst/>
          </a:prstGeom>
          <a:solidFill>
            <a:srgbClr val="006604"/>
          </a:solidFill>
          <a:ln w="9525">
            <a:solidFill>
              <a:srgbClr val="006604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40458C"/>
              </a:solidFill>
            </a:endParaRPr>
          </a:p>
        </p:txBody>
      </p:sp>
      <p:sp>
        <p:nvSpPr>
          <p:cNvPr id="9253" name="Rectangle 70"/>
          <p:cNvSpPr>
            <a:spLocks noChangeArrowheads="1"/>
          </p:cNvSpPr>
          <p:nvPr/>
        </p:nvSpPr>
        <p:spPr bwMode="auto">
          <a:xfrm>
            <a:off x="3913188" y="4557713"/>
            <a:ext cx="228600" cy="533400"/>
          </a:xfrm>
          <a:prstGeom prst="rect">
            <a:avLst/>
          </a:prstGeom>
          <a:solidFill>
            <a:srgbClr val="006604"/>
          </a:solidFill>
          <a:ln w="9525">
            <a:solidFill>
              <a:srgbClr val="006604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40458C"/>
              </a:solidFill>
            </a:endParaRPr>
          </a:p>
        </p:txBody>
      </p:sp>
      <p:grpSp>
        <p:nvGrpSpPr>
          <p:cNvPr id="9254" name="Group 71"/>
          <p:cNvGrpSpPr>
            <a:grpSpLocks/>
          </p:cNvGrpSpPr>
          <p:nvPr/>
        </p:nvGrpSpPr>
        <p:grpSpPr bwMode="auto">
          <a:xfrm flipV="1">
            <a:off x="6961188" y="3643313"/>
            <a:ext cx="228600" cy="609600"/>
            <a:chOff x="1296" y="2592"/>
            <a:chExt cx="144" cy="384"/>
          </a:xfrm>
        </p:grpSpPr>
        <p:sp>
          <p:nvSpPr>
            <p:cNvPr id="9351" name="Rectangle 72"/>
            <p:cNvSpPr>
              <a:spLocks noChangeArrowheads="1"/>
            </p:cNvSpPr>
            <p:nvPr/>
          </p:nvSpPr>
          <p:spPr bwMode="auto">
            <a:xfrm>
              <a:off x="1296" y="2640"/>
              <a:ext cx="144" cy="336"/>
            </a:xfrm>
            <a:prstGeom prst="rect">
              <a:avLst/>
            </a:prstGeom>
            <a:solidFill>
              <a:srgbClr val="FFCC18"/>
            </a:solidFill>
            <a:ln w="9525">
              <a:solidFill>
                <a:srgbClr val="FFCC18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40458C"/>
                </a:solidFill>
              </a:endParaRPr>
            </a:p>
          </p:txBody>
        </p:sp>
        <p:sp>
          <p:nvSpPr>
            <p:cNvPr id="9352" name="Oval 73"/>
            <p:cNvSpPr>
              <a:spLocks noChangeArrowheads="1"/>
            </p:cNvSpPr>
            <p:nvPr/>
          </p:nvSpPr>
          <p:spPr bwMode="auto">
            <a:xfrm>
              <a:off x="1296" y="2592"/>
              <a:ext cx="144" cy="144"/>
            </a:xfrm>
            <a:prstGeom prst="ellipse">
              <a:avLst/>
            </a:prstGeom>
            <a:solidFill>
              <a:srgbClr val="FFCC18"/>
            </a:solidFill>
            <a:ln w="9525">
              <a:solidFill>
                <a:srgbClr val="FFCC18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40458C"/>
                </a:solidFill>
              </a:endParaRPr>
            </a:p>
          </p:txBody>
        </p:sp>
      </p:grpSp>
      <p:grpSp>
        <p:nvGrpSpPr>
          <p:cNvPr id="9255" name="Group 74"/>
          <p:cNvGrpSpPr>
            <a:grpSpLocks/>
          </p:cNvGrpSpPr>
          <p:nvPr/>
        </p:nvGrpSpPr>
        <p:grpSpPr bwMode="auto">
          <a:xfrm rot="10800000" flipH="1">
            <a:off x="7494588" y="3948113"/>
            <a:ext cx="228600" cy="609600"/>
            <a:chOff x="1776" y="2592"/>
            <a:chExt cx="144" cy="384"/>
          </a:xfrm>
        </p:grpSpPr>
        <p:sp>
          <p:nvSpPr>
            <p:cNvPr id="9349" name="Rectangle 75"/>
            <p:cNvSpPr>
              <a:spLocks noChangeArrowheads="1"/>
            </p:cNvSpPr>
            <p:nvPr/>
          </p:nvSpPr>
          <p:spPr bwMode="auto">
            <a:xfrm>
              <a:off x="1776" y="2640"/>
              <a:ext cx="144" cy="336"/>
            </a:xfrm>
            <a:prstGeom prst="rect">
              <a:avLst/>
            </a:prstGeom>
            <a:solidFill>
              <a:srgbClr val="CC0000"/>
            </a:solidFill>
            <a:ln w="9525">
              <a:solidFill>
                <a:srgbClr val="CC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40458C"/>
                </a:solidFill>
              </a:endParaRPr>
            </a:p>
          </p:txBody>
        </p:sp>
        <p:sp>
          <p:nvSpPr>
            <p:cNvPr id="9350" name="Oval 76"/>
            <p:cNvSpPr>
              <a:spLocks noChangeArrowheads="1"/>
            </p:cNvSpPr>
            <p:nvPr/>
          </p:nvSpPr>
          <p:spPr bwMode="auto">
            <a:xfrm>
              <a:off x="1776" y="2592"/>
              <a:ext cx="144" cy="144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40458C"/>
                </a:solidFill>
              </a:endParaRPr>
            </a:p>
          </p:txBody>
        </p:sp>
      </p:grpSp>
      <p:grpSp>
        <p:nvGrpSpPr>
          <p:cNvPr id="9256" name="Group 77"/>
          <p:cNvGrpSpPr>
            <a:grpSpLocks/>
          </p:cNvGrpSpPr>
          <p:nvPr/>
        </p:nvGrpSpPr>
        <p:grpSpPr bwMode="auto">
          <a:xfrm flipV="1">
            <a:off x="6046788" y="2500313"/>
            <a:ext cx="228600" cy="609600"/>
            <a:chOff x="1296" y="2592"/>
            <a:chExt cx="144" cy="384"/>
          </a:xfrm>
        </p:grpSpPr>
        <p:sp>
          <p:nvSpPr>
            <p:cNvPr id="9347" name="Rectangle 78"/>
            <p:cNvSpPr>
              <a:spLocks noChangeArrowheads="1"/>
            </p:cNvSpPr>
            <p:nvPr/>
          </p:nvSpPr>
          <p:spPr bwMode="auto">
            <a:xfrm>
              <a:off x="1296" y="2640"/>
              <a:ext cx="144" cy="336"/>
            </a:xfrm>
            <a:prstGeom prst="rect">
              <a:avLst/>
            </a:prstGeom>
            <a:solidFill>
              <a:srgbClr val="FFCC18"/>
            </a:solidFill>
            <a:ln w="9525">
              <a:solidFill>
                <a:srgbClr val="FFCC18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40458C"/>
                </a:solidFill>
              </a:endParaRPr>
            </a:p>
          </p:txBody>
        </p:sp>
        <p:sp>
          <p:nvSpPr>
            <p:cNvPr id="9348" name="Oval 79"/>
            <p:cNvSpPr>
              <a:spLocks noChangeArrowheads="1"/>
            </p:cNvSpPr>
            <p:nvPr/>
          </p:nvSpPr>
          <p:spPr bwMode="auto">
            <a:xfrm>
              <a:off x="1296" y="2592"/>
              <a:ext cx="144" cy="144"/>
            </a:xfrm>
            <a:prstGeom prst="ellipse">
              <a:avLst/>
            </a:prstGeom>
            <a:solidFill>
              <a:srgbClr val="FFCC18"/>
            </a:solidFill>
            <a:ln w="9525">
              <a:solidFill>
                <a:srgbClr val="FFCC18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40458C"/>
                </a:solidFill>
              </a:endParaRPr>
            </a:p>
          </p:txBody>
        </p:sp>
      </p:grpSp>
      <p:grpSp>
        <p:nvGrpSpPr>
          <p:cNvPr id="9257" name="Group 80"/>
          <p:cNvGrpSpPr>
            <a:grpSpLocks/>
          </p:cNvGrpSpPr>
          <p:nvPr/>
        </p:nvGrpSpPr>
        <p:grpSpPr bwMode="auto">
          <a:xfrm flipV="1">
            <a:off x="6961188" y="2728913"/>
            <a:ext cx="228600" cy="609600"/>
            <a:chOff x="1296" y="2592"/>
            <a:chExt cx="144" cy="384"/>
          </a:xfrm>
        </p:grpSpPr>
        <p:sp>
          <p:nvSpPr>
            <p:cNvPr id="9345" name="Rectangle 81"/>
            <p:cNvSpPr>
              <a:spLocks noChangeArrowheads="1"/>
            </p:cNvSpPr>
            <p:nvPr/>
          </p:nvSpPr>
          <p:spPr bwMode="auto">
            <a:xfrm>
              <a:off x="1296" y="2640"/>
              <a:ext cx="144" cy="336"/>
            </a:xfrm>
            <a:prstGeom prst="rect">
              <a:avLst/>
            </a:prstGeom>
            <a:solidFill>
              <a:srgbClr val="FFCC18"/>
            </a:solidFill>
            <a:ln w="9525">
              <a:solidFill>
                <a:srgbClr val="FFCC18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40458C"/>
                </a:solidFill>
              </a:endParaRPr>
            </a:p>
          </p:txBody>
        </p:sp>
        <p:sp>
          <p:nvSpPr>
            <p:cNvPr id="9346" name="Oval 82"/>
            <p:cNvSpPr>
              <a:spLocks noChangeArrowheads="1"/>
            </p:cNvSpPr>
            <p:nvPr/>
          </p:nvSpPr>
          <p:spPr bwMode="auto">
            <a:xfrm>
              <a:off x="1296" y="2592"/>
              <a:ext cx="144" cy="144"/>
            </a:xfrm>
            <a:prstGeom prst="ellipse">
              <a:avLst/>
            </a:prstGeom>
            <a:solidFill>
              <a:srgbClr val="FFCC18"/>
            </a:solidFill>
            <a:ln w="9525">
              <a:solidFill>
                <a:srgbClr val="FFCC18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40458C"/>
                </a:solidFill>
              </a:endParaRPr>
            </a:p>
          </p:txBody>
        </p:sp>
      </p:grpSp>
      <p:grpSp>
        <p:nvGrpSpPr>
          <p:cNvPr id="9258" name="Group 83"/>
          <p:cNvGrpSpPr>
            <a:grpSpLocks/>
          </p:cNvGrpSpPr>
          <p:nvPr/>
        </p:nvGrpSpPr>
        <p:grpSpPr bwMode="auto">
          <a:xfrm rot="10800000" flipH="1">
            <a:off x="6580188" y="3643313"/>
            <a:ext cx="228600" cy="609600"/>
            <a:chOff x="1776" y="2592"/>
            <a:chExt cx="144" cy="384"/>
          </a:xfrm>
        </p:grpSpPr>
        <p:sp>
          <p:nvSpPr>
            <p:cNvPr id="9343" name="Rectangle 84"/>
            <p:cNvSpPr>
              <a:spLocks noChangeArrowheads="1"/>
            </p:cNvSpPr>
            <p:nvPr/>
          </p:nvSpPr>
          <p:spPr bwMode="auto">
            <a:xfrm>
              <a:off x="1776" y="2640"/>
              <a:ext cx="144" cy="336"/>
            </a:xfrm>
            <a:prstGeom prst="rect">
              <a:avLst/>
            </a:prstGeom>
            <a:solidFill>
              <a:srgbClr val="CC0000"/>
            </a:solidFill>
            <a:ln w="9525">
              <a:solidFill>
                <a:srgbClr val="CC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40458C"/>
                </a:solidFill>
              </a:endParaRPr>
            </a:p>
          </p:txBody>
        </p:sp>
        <p:sp>
          <p:nvSpPr>
            <p:cNvPr id="9344" name="Oval 85"/>
            <p:cNvSpPr>
              <a:spLocks noChangeArrowheads="1"/>
            </p:cNvSpPr>
            <p:nvPr/>
          </p:nvSpPr>
          <p:spPr bwMode="auto">
            <a:xfrm>
              <a:off x="1776" y="2592"/>
              <a:ext cx="144" cy="144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40458C"/>
                </a:solidFill>
              </a:endParaRPr>
            </a:p>
          </p:txBody>
        </p:sp>
      </p:grpSp>
      <p:grpSp>
        <p:nvGrpSpPr>
          <p:cNvPr id="9259" name="Group 86"/>
          <p:cNvGrpSpPr>
            <a:grpSpLocks/>
          </p:cNvGrpSpPr>
          <p:nvPr/>
        </p:nvGrpSpPr>
        <p:grpSpPr bwMode="auto">
          <a:xfrm rot="10800000" flipH="1">
            <a:off x="7875588" y="3490913"/>
            <a:ext cx="228600" cy="609600"/>
            <a:chOff x="1776" y="2592"/>
            <a:chExt cx="144" cy="384"/>
          </a:xfrm>
        </p:grpSpPr>
        <p:sp>
          <p:nvSpPr>
            <p:cNvPr id="9341" name="Rectangle 87"/>
            <p:cNvSpPr>
              <a:spLocks noChangeArrowheads="1"/>
            </p:cNvSpPr>
            <p:nvPr/>
          </p:nvSpPr>
          <p:spPr bwMode="auto">
            <a:xfrm>
              <a:off x="1776" y="2640"/>
              <a:ext cx="144" cy="336"/>
            </a:xfrm>
            <a:prstGeom prst="rect">
              <a:avLst/>
            </a:prstGeom>
            <a:solidFill>
              <a:srgbClr val="CC0000"/>
            </a:solidFill>
            <a:ln w="9525">
              <a:solidFill>
                <a:srgbClr val="CC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40458C"/>
                </a:solidFill>
              </a:endParaRPr>
            </a:p>
          </p:txBody>
        </p:sp>
        <p:sp>
          <p:nvSpPr>
            <p:cNvPr id="9342" name="Oval 88"/>
            <p:cNvSpPr>
              <a:spLocks noChangeArrowheads="1"/>
            </p:cNvSpPr>
            <p:nvPr/>
          </p:nvSpPr>
          <p:spPr bwMode="auto">
            <a:xfrm>
              <a:off x="1776" y="2592"/>
              <a:ext cx="144" cy="144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40458C"/>
                </a:solidFill>
              </a:endParaRPr>
            </a:p>
          </p:txBody>
        </p:sp>
      </p:grpSp>
      <p:sp>
        <p:nvSpPr>
          <p:cNvPr id="9260" name="Rectangle 89"/>
          <p:cNvSpPr>
            <a:spLocks noChangeArrowheads="1"/>
          </p:cNvSpPr>
          <p:nvPr/>
        </p:nvSpPr>
        <p:spPr bwMode="auto">
          <a:xfrm>
            <a:off x="7265988" y="3109913"/>
            <a:ext cx="228600" cy="533400"/>
          </a:xfrm>
          <a:prstGeom prst="rect">
            <a:avLst/>
          </a:prstGeom>
          <a:solidFill>
            <a:srgbClr val="0F116A"/>
          </a:solidFill>
          <a:ln w="9525">
            <a:solidFill>
              <a:srgbClr val="0F116A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40458C"/>
              </a:solidFill>
            </a:endParaRPr>
          </a:p>
        </p:txBody>
      </p:sp>
      <p:sp>
        <p:nvSpPr>
          <p:cNvPr id="9261" name="Rectangle 90"/>
          <p:cNvSpPr>
            <a:spLocks noChangeArrowheads="1"/>
          </p:cNvSpPr>
          <p:nvPr/>
        </p:nvSpPr>
        <p:spPr bwMode="auto">
          <a:xfrm>
            <a:off x="7723188" y="2881313"/>
            <a:ext cx="228600" cy="533400"/>
          </a:xfrm>
          <a:prstGeom prst="rect">
            <a:avLst/>
          </a:prstGeom>
          <a:solidFill>
            <a:srgbClr val="006604"/>
          </a:solidFill>
          <a:ln w="9525">
            <a:solidFill>
              <a:srgbClr val="006604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40458C"/>
              </a:solidFill>
            </a:endParaRPr>
          </a:p>
        </p:txBody>
      </p:sp>
      <p:grpSp>
        <p:nvGrpSpPr>
          <p:cNvPr id="9262" name="Group 91"/>
          <p:cNvGrpSpPr>
            <a:grpSpLocks/>
          </p:cNvGrpSpPr>
          <p:nvPr/>
        </p:nvGrpSpPr>
        <p:grpSpPr bwMode="auto">
          <a:xfrm flipV="1">
            <a:off x="7570788" y="1662113"/>
            <a:ext cx="228600" cy="609600"/>
            <a:chOff x="1296" y="2592"/>
            <a:chExt cx="144" cy="384"/>
          </a:xfrm>
        </p:grpSpPr>
        <p:sp>
          <p:nvSpPr>
            <p:cNvPr id="9339" name="Rectangle 92"/>
            <p:cNvSpPr>
              <a:spLocks noChangeArrowheads="1"/>
            </p:cNvSpPr>
            <p:nvPr/>
          </p:nvSpPr>
          <p:spPr bwMode="auto">
            <a:xfrm>
              <a:off x="1296" y="2640"/>
              <a:ext cx="144" cy="336"/>
            </a:xfrm>
            <a:prstGeom prst="rect">
              <a:avLst/>
            </a:prstGeom>
            <a:solidFill>
              <a:srgbClr val="FFCC18"/>
            </a:solidFill>
            <a:ln w="9525">
              <a:solidFill>
                <a:srgbClr val="FFCC18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40458C"/>
                </a:solidFill>
              </a:endParaRPr>
            </a:p>
          </p:txBody>
        </p:sp>
        <p:sp>
          <p:nvSpPr>
            <p:cNvPr id="9340" name="Oval 93"/>
            <p:cNvSpPr>
              <a:spLocks noChangeArrowheads="1"/>
            </p:cNvSpPr>
            <p:nvPr/>
          </p:nvSpPr>
          <p:spPr bwMode="auto">
            <a:xfrm>
              <a:off x="1296" y="2592"/>
              <a:ext cx="144" cy="144"/>
            </a:xfrm>
            <a:prstGeom prst="ellipse">
              <a:avLst/>
            </a:prstGeom>
            <a:solidFill>
              <a:srgbClr val="FFCC18"/>
            </a:solidFill>
            <a:ln w="9525">
              <a:solidFill>
                <a:srgbClr val="FFCC18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40458C"/>
                </a:solidFill>
              </a:endParaRPr>
            </a:p>
          </p:txBody>
        </p:sp>
      </p:grpSp>
      <p:grpSp>
        <p:nvGrpSpPr>
          <p:cNvPr id="9263" name="Group 94"/>
          <p:cNvGrpSpPr>
            <a:grpSpLocks/>
          </p:cNvGrpSpPr>
          <p:nvPr/>
        </p:nvGrpSpPr>
        <p:grpSpPr bwMode="auto">
          <a:xfrm rot="10800000" flipH="1">
            <a:off x="7875588" y="2195513"/>
            <a:ext cx="228600" cy="609600"/>
            <a:chOff x="1776" y="2592"/>
            <a:chExt cx="144" cy="384"/>
          </a:xfrm>
        </p:grpSpPr>
        <p:sp>
          <p:nvSpPr>
            <p:cNvPr id="9337" name="Rectangle 95"/>
            <p:cNvSpPr>
              <a:spLocks noChangeArrowheads="1"/>
            </p:cNvSpPr>
            <p:nvPr/>
          </p:nvSpPr>
          <p:spPr bwMode="auto">
            <a:xfrm>
              <a:off x="1776" y="2640"/>
              <a:ext cx="144" cy="336"/>
            </a:xfrm>
            <a:prstGeom prst="rect">
              <a:avLst/>
            </a:prstGeom>
            <a:solidFill>
              <a:srgbClr val="CC0000"/>
            </a:solidFill>
            <a:ln w="9525">
              <a:solidFill>
                <a:srgbClr val="CC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40458C"/>
                </a:solidFill>
              </a:endParaRPr>
            </a:p>
          </p:txBody>
        </p:sp>
        <p:sp>
          <p:nvSpPr>
            <p:cNvPr id="9338" name="Oval 96"/>
            <p:cNvSpPr>
              <a:spLocks noChangeArrowheads="1"/>
            </p:cNvSpPr>
            <p:nvPr/>
          </p:nvSpPr>
          <p:spPr bwMode="auto">
            <a:xfrm>
              <a:off x="1776" y="2592"/>
              <a:ext cx="144" cy="144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40458C"/>
                </a:solidFill>
              </a:endParaRPr>
            </a:p>
          </p:txBody>
        </p:sp>
      </p:grpSp>
      <p:sp>
        <p:nvSpPr>
          <p:cNvPr id="9264" name="Rectangle 97"/>
          <p:cNvSpPr>
            <a:spLocks noChangeArrowheads="1"/>
          </p:cNvSpPr>
          <p:nvPr/>
        </p:nvSpPr>
        <p:spPr bwMode="auto">
          <a:xfrm>
            <a:off x="6580188" y="2652713"/>
            <a:ext cx="228600" cy="533400"/>
          </a:xfrm>
          <a:prstGeom prst="rect">
            <a:avLst/>
          </a:prstGeom>
          <a:solidFill>
            <a:srgbClr val="0F116A"/>
          </a:solidFill>
          <a:ln w="9525">
            <a:solidFill>
              <a:srgbClr val="0F116A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40458C"/>
              </a:solidFill>
            </a:endParaRPr>
          </a:p>
        </p:txBody>
      </p:sp>
      <p:grpSp>
        <p:nvGrpSpPr>
          <p:cNvPr id="9265" name="Group 98"/>
          <p:cNvGrpSpPr>
            <a:grpSpLocks/>
          </p:cNvGrpSpPr>
          <p:nvPr/>
        </p:nvGrpSpPr>
        <p:grpSpPr bwMode="auto">
          <a:xfrm flipV="1">
            <a:off x="8180388" y="2728913"/>
            <a:ext cx="228600" cy="609600"/>
            <a:chOff x="1296" y="2592"/>
            <a:chExt cx="144" cy="384"/>
          </a:xfrm>
        </p:grpSpPr>
        <p:sp>
          <p:nvSpPr>
            <p:cNvPr id="9335" name="Rectangle 99"/>
            <p:cNvSpPr>
              <a:spLocks noChangeArrowheads="1"/>
            </p:cNvSpPr>
            <p:nvPr/>
          </p:nvSpPr>
          <p:spPr bwMode="auto">
            <a:xfrm>
              <a:off x="1296" y="2640"/>
              <a:ext cx="144" cy="336"/>
            </a:xfrm>
            <a:prstGeom prst="rect">
              <a:avLst/>
            </a:prstGeom>
            <a:solidFill>
              <a:srgbClr val="FFCC18"/>
            </a:solidFill>
            <a:ln w="9525">
              <a:solidFill>
                <a:srgbClr val="FFCC18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40458C"/>
                </a:solidFill>
              </a:endParaRPr>
            </a:p>
          </p:txBody>
        </p:sp>
        <p:sp>
          <p:nvSpPr>
            <p:cNvPr id="9336" name="Oval 100"/>
            <p:cNvSpPr>
              <a:spLocks noChangeArrowheads="1"/>
            </p:cNvSpPr>
            <p:nvPr/>
          </p:nvSpPr>
          <p:spPr bwMode="auto">
            <a:xfrm>
              <a:off x="1296" y="2592"/>
              <a:ext cx="144" cy="144"/>
            </a:xfrm>
            <a:prstGeom prst="ellipse">
              <a:avLst/>
            </a:prstGeom>
            <a:solidFill>
              <a:srgbClr val="FFCC18"/>
            </a:solidFill>
            <a:ln w="9525">
              <a:solidFill>
                <a:srgbClr val="FFCC18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40458C"/>
                </a:solidFill>
              </a:endParaRPr>
            </a:p>
          </p:txBody>
        </p:sp>
      </p:grpSp>
      <p:sp>
        <p:nvSpPr>
          <p:cNvPr id="9266" name="Rectangle 101"/>
          <p:cNvSpPr>
            <a:spLocks noChangeArrowheads="1"/>
          </p:cNvSpPr>
          <p:nvPr/>
        </p:nvSpPr>
        <p:spPr bwMode="auto">
          <a:xfrm>
            <a:off x="6427788" y="1966913"/>
            <a:ext cx="228600" cy="533400"/>
          </a:xfrm>
          <a:prstGeom prst="rect">
            <a:avLst/>
          </a:prstGeom>
          <a:solidFill>
            <a:srgbClr val="0F116A"/>
          </a:solidFill>
          <a:ln w="9525">
            <a:solidFill>
              <a:srgbClr val="0F116A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40458C"/>
              </a:solidFill>
            </a:endParaRPr>
          </a:p>
        </p:txBody>
      </p:sp>
      <p:grpSp>
        <p:nvGrpSpPr>
          <p:cNvPr id="9267" name="Group 102"/>
          <p:cNvGrpSpPr>
            <a:grpSpLocks/>
          </p:cNvGrpSpPr>
          <p:nvPr/>
        </p:nvGrpSpPr>
        <p:grpSpPr bwMode="auto">
          <a:xfrm rot="10800000" flipH="1">
            <a:off x="3303588" y="5014913"/>
            <a:ext cx="228600" cy="609600"/>
            <a:chOff x="1776" y="2592"/>
            <a:chExt cx="144" cy="384"/>
          </a:xfrm>
        </p:grpSpPr>
        <p:sp>
          <p:nvSpPr>
            <p:cNvPr id="9333" name="Rectangle 103"/>
            <p:cNvSpPr>
              <a:spLocks noChangeArrowheads="1"/>
            </p:cNvSpPr>
            <p:nvPr/>
          </p:nvSpPr>
          <p:spPr bwMode="auto">
            <a:xfrm>
              <a:off x="1776" y="2640"/>
              <a:ext cx="144" cy="336"/>
            </a:xfrm>
            <a:prstGeom prst="rect">
              <a:avLst/>
            </a:prstGeom>
            <a:solidFill>
              <a:srgbClr val="CC0000"/>
            </a:solidFill>
            <a:ln w="9525">
              <a:solidFill>
                <a:srgbClr val="CC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40458C"/>
                </a:solidFill>
              </a:endParaRPr>
            </a:p>
          </p:txBody>
        </p:sp>
        <p:sp>
          <p:nvSpPr>
            <p:cNvPr id="9334" name="Oval 104"/>
            <p:cNvSpPr>
              <a:spLocks noChangeArrowheads="1"/>
            </p:cNvSpPr>
            <p:nvPr/>
          </p:nvSpPr>
          <p:spPr bwMode="auto">
            <a:xfrm>
              <a:off x="1776" y="2592"/>
              <a:ext cx="144" cy="144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40458C"/>
                </a:solidFill>
              </a:endParaRPr>
            </a:p>
          </p:txBody>
        </p:sp>
      </p:grpSp>
      <p:sp>
        <p:nvSpPr>
          <p:cNvPr id="9268" name="Rectangle 105"/>
          <p:cNvSpPr>
            <a:spLocks noChangeArrowheads="1"/>
          </p:cNvSpPr>
          <p:nvPr/>
        </p:nvSpPr>
        <p:spPr bwMode="auto">
          <a:xfrm>
            <a:off x="2998788" y="5243513"/>
            <a:ext cx="228600" cy="533400"/>
          </a:xfrm>
          <a:prstGeom prst="rect">
            <a:avLst/>
          </a:prstGeom>
          <a:solidFill>
            <a:srgbClr val="0F116A"/>
          </a:solidFill>
          <a:ln w="9525">
            <a:solidFill>
              <a:srgbClr val="0F116A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40458C"/>
              </a:solidFill>
            </a:endParaRPr>
          </a:p>
        </p:txBody>
      </p:sp>
      <p:grpSp>
        <p:nvGrpSpPr>
          <p:cNvPr id="9269" name="Group 106"/>
          <p:cNvGrpSpPr>
            <a:grpSpLocks/>
          </p:cNvGrpSpPr>
          <p:nvPr/>
        </p:nvGrpSpPr>
        <p:grpSpPr bwMode="auto">
          <a:xfrm flipV="1">
            <a:off x="3608388" y="4710113"/>
            <a:ext cx="228600" cy="609600"/>
            <a:chOff x="1296" y="2592"/>
            <a:chExt cx="144" cy="384"/>
          </a:xfrm>
        </p:grpSpPr>
        <p:sp>
          <p:nvSpPr>
            <p:cNvPr id="9331" name="Rectangle 107"/>
            <p:cNvSpPr>
              <a:spLocks noChangeArrowheads="1"/>
            </p:cNvSpPr>
            <p:nvPr/>
          </p:nvSpPr>
          <p:spPr bwMode="auto">
            <a:xfrm>
              <a:off x="1296" y="2640"/>
              <a:ext cx="144" cy="336"/>
            </a:xfrm>
            <a:prstGeom prst="rect">
              <a:avLst/>
            </a:prstGeom>
            <a:solidFill>
              <a:srgbClr val="FFCC18"/>
            </a:solidFill>
            <a:ln w="9525">
              <a:solidFill>
                <a:srgbClr val="FFCC18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40458C"/>
                </a:solidFill>
              </a:endParaRPr>
            </a:p>
          </p:txBody>
        </p:sp>
        <p:sp>
          <p:nvSpPr>
            <p:cNvPr id="9332" name="Oval 108"/>
            <p:cNvSpPr>
              <a:spLocks noChangeArrowheads="1"/>
            </p:cNvSpPr>
            <p:nvPr/>
          </p:nvSpPr>
          <p:spPr bwMode="auto">
            <a:xfrm>
              <a:off x="1296" y="2592"/>
              <a:ext cx="144" cy="144"/>
            </a:xfrm>
            <a:prstGeom prst="ellipse">
              <a:avLst/>
            </a:prstGeom>
            <a:solidFill>
              <a:srgbClr val="FFCC18"/>
            </a:solidFill>
            <a:ln w="9525">
              <a:solidFill>
                <a:srgbClr val="FFCC18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40458C"/>
                </a:solidFill>
              </a:endParaRPr>
            </a:p>
          </p:txBody>
        </p:sp>
      </p:grpSp>
      <p:sp>
        <p:nvSpPr>
          <p:cNvPr id="9270" name="Rectangle 109"/>
          <p:cNvSpPr>
            <a:spLocks noChangeArrowheads="1"/>
          </p:cNvSpPr>
          <p:nvPr/>
        </p:nvSpPr>
        <p:spPr bwMode="auto">
          <a:xfrm>
            <a:off x="6275388" y="3186113"/>
            <a:ext cx="228600" cy="533400"/>
          </a:xfrm>
          <a:prstGeom prst="rect">
            <a:avLst/>
          </a:prstGeom>
          <a:solidFill>
            <a:srgbClr val="006604"/>
          </a:solidFill>
          <a:ln w="9525">
            <a:solidFill>
              <a:srgbClr val="006604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40458C"/>
              </a:solidFill>
            </a:endParaRPr>
          </a:p>
        </p:txBody>
      </p:sp>
      <p:grpSp>
        <p:nvGrpSpPr>
          <p:cNvPr id="9271" name="Group 110"/>
          <p:cNvGrpSpPr>
            <a:grpSpLocks/>
          </p:cNvGrpSpPr>
          <p:nvPr/>
        </p:nvGrpSpPr>
        <p:grpSpPr bwMode="auto">
          <a:xfrm rot="10800000" flipH="1">
            <a:off x="4217988" y="4252913"/>
            <a:ext cx="228600" cy="609600"/>
            <a:chOff x="1776" y="2592"/>
            <a:chExt cx="144" cy="384"/>
          </a:xfrm>
        </p:grpSpPr>
        <p:sp>
          <p:nvSpPr>
            <p:cNvPr id="9329" name="Rectangle 111"/>
            <p:cNvSpPr>
              <a:spLocks noChangeArrowheads="1"/>
            </p:cNvSpPr>
            <p:nvPr/>
          </p:nvSpPr>
          <p:spPr bwMode="auto">
            <a:xfrm>
              <a:off x="1776" y="2640"/>
              <a:ext cx="144" cy="336"/>
            </a:xfrm>
            <a:prstGeom prst="rect">
              <a:avLst/>
            </a:prstGeom>
            <a:solidFill>
              <a:srgbClr val="CC0000"/>
            </a:solidFill>
            <a:ln w="9525">
              <a:solidFill>
                <a:srgbClr val="CC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40458C"/>
                </a:solidFill>
              </a:endParaRPr>
            </a:p>
          </p:txBody>
        </p:sp>
        <p:sp>
          <p:nvSpPr>
            <p:cNvPr id="9330" name="Oval 112"/>
            <p:cNvSpPr>
              <a:spLocks noChangeArrowheads="1"/>
            </p:cNvSpPr>
            <p:nvPr/>
          </p:nvSpPr>
          <p:spPr bwMode="auto">
            <a:xfrm>
              <a:off x="1776" y="2592"/>
              <a:ext cx="144" cy="144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40458C"/>
                </a:solidFill>
              </a:endParaRPr>
            </a:p>
          </p:txBody>
        </p:sp>
      </p:grpSp>
      <p:sp>
        <p:nvSpPr>
          <p:cNvPr id="9272" name="Rectangle 113"/>
          <p:cNvSpPr>
            <a:spLocks noChangeArrowheads="1"/>
          </p:cNvSpPr>
          <p:nvPr/>
        </p:nvSpPr>
        <p:spPr bwMode="auto">
          <a:xfrm>
            <a:off x="4522788" y="4024313"/>
            <a:ext cx="228600" cy="533400"/>
          </a:xfrm>
          <a:prstGeom prst="rect">
            <a:avLst/>
          </a:prstGeom>
          <a:solidFill>
            <a:srgbClr val="0F116A"/>
          </a:solidFill>
          <a:ln w="9525">
            <a:solidFill>
              <a:srgbClr val="0F116A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40458C"/>
              </a:solidFill>
            </a:endParaRPr>
          </a:p>
        </p:txBody>
      </p:sp>
      <p:sp>
        <p:nvSpPr>
          <p:cNvPr id="9273" name="Rectangle 115"/>
          <p:cNvSpPr>
            <a:spLocks noChangeArrowheads="1"/>
          </p:cNvSpPr>
          <p:nvPr/>
        </p:nvSpPr>
        <p:spPr bwMode="auto">
          <a:xfrm>
            <a:off x="6884988" y="1814513"/>
            <a:ext cx="228600" cy="533400"/>
          </a:xfrm>
          <a:prstGeom prst="rect">
            <a:avLst/>
          </a:prstGeom>
          <a:solidFill>
            <a:srgbClr val="006604"/>
          </a:solidFill>
          <a:ln w="9525">
            <a:solidFill>
              <a:srgbClr val="006604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40458C"/>
              </a:solidFill>
            </a:endParaRPr>
          </a:p>
        </p:txBody>
      </p:sp>
      <p:grpSp>
        <p:nvGrpSpPr>
          <p:cNvPr id="9274" name="Group 116"/>
          <p:cNvGrpSpPr>
            <a:grpSpLocks/>
          </p:cNvGrpSpPr>
          <p:nvPr/>
        </p:nvGrpSpPr>
        <p:grpSpPr bwMode="auto">
          <a:xfrm rot="10800000" flipH="1">
            <a:off x="7265988" y="1509713"/>
            <a:ext cx="228600" cy="609600"/>
            <a:chOff x="1776" y="2592"/>
            <a:chExt cx="144" cy="384"/>
          </a:xfrm>
        </p:grpSpPr>
        <p:sp>
          <p:nvSpPr>
            <p:cNvPr id="9327" name="Rectangle 117"/>
            <p:cNvSpPr>
              <a:spLocks noChangeArrowheads="1"/>
            </p:cNvSpPr>
            <p:nvPr/>
          </p:nvSpPr>
          <p:spPr bwMode="auto">
            <a:xfrm>
              <a:off x="1776" y="2640"/>
              <a:ext cx="144" cy="336"/>
            </a:xfrm>
            <a:prstGeom prst="rect">
              <a:avLst/>
            </a:prstGeom>
            <a:solidFill>
              <a:srgbClr val="CC0000"/>
            </a:solidFill>
            <a:ln w="9525">
              <a:solidFill>
                <a:srgbClr val="CC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40458C"/>
                </a:solidFill>
              </a:endParaRPr>
            </a:p>
          </p:txBody>
        </p:sp>
        <p:sp>
          <p:nvSpPr>
            <p:cNvPr id="9328" name="Oval 118"/>
            <p:cNvSpPr>
              <a:spLocks noChangeArrowheads="1"/>
            </p:cNvSpPr>
            <p:nvPr/>
          </p:nvSpPr>
          <p:spPr bwMode="auto">
            <a:xfrm>
              <a:off x="1776" y="2592"/>
              <a:ext cx="144" cy="144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40458C"/>
                </a:solidFill>
              </a:endParaRPr>
            </a:p>
          </p:txBody>
        </p:sp>
      </p:grpSp>
      <p:sp>
        <p:nvSpPr>
          <p:cNvPr id="446583" name="Rectangle 119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4141788" y="4481513"/>
            <a:ext cx="4814887" cy="1447800"/>
          </a:xfrm>
          <a:solidFill>
            <a:schemeClr val="bg1"/>
          </a:solidFill>
          <a:ln w="38100">
            <a:solidFill>
              <a:srgbClr val="002060"/>
            </a:solidFill>
            <a:miter lim="800000"/>
            <a:headEnd/>
            <a:tailEnd/>
          </a:ln>
        </p:spPr>
        <p:txBody>
          <a:bodyPr/>
          <a:lstStyle/>
          <a:p>
            <a:pPr marL="290513" indent="-290513" eaLnBrk="1" hangingPunct="1">
              <a:lnSpc>
                <a:spcPct val="90000"/>
              </a:lnSpc>
            </a:pPr>
            <a:r>
              <a:rPr lang="en-US" sz="2800" dirty="0" smtClean="0">
                <a:ea typeface="ＭＳ Ｐゴシック" pitchFamily="1" charset="-128"/>
              </a:rPr>
              <a:t>Enzyme </a:t>
            </a:r>
            <a:r>
              <a:rPr lang="en-US" sz="2800" u="sng" dirty="0" smtClean="0">
                <a:solidFill>
                  <a:srgbClr val="CC0000"/>
                </a:solidFill>
                <a:ea typeface="ＭＳ Ｐゴシック" pitchFamily="1" charset="-128"/>
              </a:rPr>
              <a:t>DNA polymerase</a:t>
            </a:r>
            <a:r>
              <a:rPr lang="en-US" sz="2800" dirty="0" smtClean="0">
                <a:solidFill>
                  <a:srgbClr val="CC0000"/>
                </a:solidFill>
                <a:ea typeface="ＭＳ Ｐゴシック" pitchFamily="1" charset="-128"/>
              </a:rPr>
              <a:t> </a:t>
            </a:r>
            <a:endParaRPr lang="en-US" sz="2600" dirty="0" smtClean="0">
              <a:solidFill>
                <a:srgbClr val="CC0000"/>
              </a:solidFill>
              <a:ea typeface="ＭＳ Ｐゴシック" pitchFamily="1" charset="-128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dirty="0" smtClean="0">
                <a:ea typeface="ＭＳ Ｐゴシック" pitchFamily="1" charset="-128"/>
              </a:rPr>
              <a:t>adds new complementary bases</a:t>
            </a:r>
            <a:endParaRPr lang="en-US" sz="2400" dirty="0" smtClean="0">
              <a:solidFill>
                <a:srgbClr val="CC0000"/>
              </a:solidFill>
              <a:ea typeface="ＭＳ Ｐゴシック" pitchFamily="1" charset="-128"/>
            </a:endParaRPr>
          </a:p>
        </p:txBody>
      </p:sp>
      <p:grpSp>
        <p:nvGrpSpPr>
          <p:cNvPr id="9276" name="Group 120"/>
          <p:cNvGrpSpPr>
            <a:grpSpLocks/>
          </p:cNvGrpSpPr>
          <p:nvPr/>
        </p:nvGrpSpPr>
        <p:grpSpPr bwMode="auto">
          <a:xfrm rot="-1312036">
            <a:off x="-430213" y="1738313"/>
            <a:ext cx="7391401" cy="2306637"/>
            <a:chOff x="498" y="1577"/>
            <a:chExt cx="4656" cy="1453"/>
          </a:xfrm>
        </p:grpSpPr>
        <p:sp>
          <p:nvSpPr>
            <p:cNvPr id="9278" name="Rectangle 121"/>
            <p:cNvSpPr>
              <a:spLocks noChangeArrowheads="1"/>
            </p:cNvSpPr>
            <p:nvPr/>
          </p:nvSpPr>
          <p:spPr bwMode="auto">
            <a:xfrm rot="-840439">
              <a:off x="3849" y="1857"/>
              <a:ext cx="144" cy="336"/>
            </a:xfrm>
            <a:prstGeom prst="rect">
              <a:avLst/>
            </a:prstGeom>
            <a:solidFill>
              <a:srgbClr val="006604"/>
            </a:solidFill>
            <a:ln w="9525">
              <a:solidFill>
                <a:srgbClr val="006604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40458C"/>
                </a:solidFill>
              </a:endParaRPr>
            </a:p>
          </p:txBody>
        </p:sp>
        <p:sp>
          <p:nvSpPr>
            <p:cNvPr id="9279" name="Rectangle 122"/>
            <p:cNvSpPr>
              <a:spLocks noChangeArrowheads="1"/>
            </p:cNvSpPr>
            <p:nvPr/>
          </p:nvSpPr>
          <p:spPr bwMode="auto">
            <a:xfrm rot="-840439">
              <a:off x="4780" y="1625"/>
              <a:ext cx="144" cy="336"/>
            </a:xfrm>
            <a:prstGeom prst="rect">
              <a:avLst/>
            </a:prstGeom>
            <a:solidFill>
              <a:srgbClr val="006604"/>
            </a:solidFill>
            <a:ln w="9525">
              <a:solidFill>
                <a:srgbClr val="006604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40458C"/>
                </a:solidFill>
              </a:endParaRPr>
            </a:p>
          </p:txBody>
        </p:sp>
        <p:sp>
          <p:nvSpPr>
            <p:cNvPr id="9280" name="Rectangle 123"/>
            <p:cNvSpPr>
              <a:spLocks noChangeArrowheads="1"/>
            </p:cNvSpPr>
            <p:nvPr/>
          </p:nvSpPr>
          <p:spPr bwMode="auto">
            <a:xfrm rot="-840439">
              <a:off x="2731" y="2136"/>
              <a:ext cx="144" cy="336"/>
            </a:xfrm>
            <a:prstGeom prst="rect">
              <a:avLst/>
            </a:prstGeom>
            <a:solidFill>
              <a:srgbClr val="006604"/>
            </a:solidFill>
            <a:ln w="9525">
              <a:solidFill>
                <a:srgbClr val="006604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40458C"/>
                </a:solidFill>
              </a:endParaRPr>
            </a:p>
          </p:txBody>
        </p:sp>
        <p:grpSp>
          <p:nvGrpSpPr>
            <p:cNvPr id="9281" name="Group 124"/>
            <p:cNvGrpSpPr>
              <a:grpSpLocks/>
            </p:cNvGrpSpPr>
            <p:nvPr/>
          </p:nvGrpSpPr>
          <p:grpSpPr bwMode="auto">
            <a:xfrm rot="9959561" flipH="1">
              <a:off x="3482" y="1949"/>
              <a:ext cx="144" cy="384"/>
              <a:chOff x="1776" y="2592"/>
              <a:chExt cx="144" cy="384"/>
            </a:xfrm>
          </p:grpSpPr>
          <p:sp>
            <p:nvSpPr>
              <p:cNvPr id="9325" name="Rectangle 125"/>
              <p:cNvSpPr>
                <a:spLocks noChangeArrowheads="1"/>
              </p:cNvSpPr>
              <p:nvPr/>
            </p:nvSpPr>
            <p:spPr bwMode="auto">
              <a:xfrm>
                <a:off x="1776" y="2640"/>
                <a:ext cx="144" cy="336"/>
              </a:xfrm>
              <a:prstGeom prst="rect">
                <a:avLst/>
              </a:prstGeom>
              <a:solidFill>
                <a:srgbClr val="CC0000"/>
              </a:solidFill>
              <a:ln w="9525">
                <a:solidFill>
                  <a:srgbClr val="CC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600">
                  <a:solidFill>
                    <a:srgbClr val="40458C"/>
                  </a:solidFill>
                </a:endParaRPr>
              </a:p>
            </p:txBody>
          </p:sp>
          <p:sp>
            <p:nvSpPr>
              <p:cNvPr id="9326" name="Oval 126"/>
              <p:cNvSpPr>
                <a:spLocks noChangeArrowheads="1"/>
              </p:cNvSpPr>
              <p:nvPr/>
            </p:nvSpPr>
            <p:spPr bwMode="auto">
              <a:xfrm>
                <a:off x="1776" y="2592"/>
                <a:ext cx="144" cy="144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600">
                  <a:solidFill>
                    <a:srgbClr val="40458C"/>
                  </a:solidFill>
                </a:endParaRPr>
              </a:p>
            </p:txBody>
          </p:sp>
        </p:grpSp>
        <p:grpSp>
          <p:nvGrpSpPr>
            <p:cNvPr id="9282" name="Group 127"/>
            <p:cNvGrpSpPr>
              <a:grpSpLocks/>
            </p:cNvGrpSpPr>
            <p:nvPr/>
          </p:nvGrpSpPr>
          <p:grpSpPr bwMode="auto">
            <a:xfrm rot="9959561" flipH="1">
              <a:off x="4041" y="1810"/>
              <a:ext cx="144" cy="384"/>
              <a:chOff x="1776" y="2592"/>
              <a:chExt cx="144" cy="384"/>
            </a:xfrm>
          </p:grpSpPr>
          <p:sp>
            <p:nvSpPr>
              <p:cNvPr id="9323" name="Rectangle 128"/>
              <p:cNvSpPr>
                <a:spLocks noChangeArrowheads="1"/>
              </p:cNvSpPr>
              <p:nvPr/>
            </p:nvSpPr>
            <p:spPr bwMode="auto">
              <a:xfrm>
                <a:off x="1776" y="2640"/>
                <a:ext cx="144" cy="336"/>
              </a:xfrm>
              <a:prstGeom prst="rect">
                <a:avLst/>
              </a:prstGeom>
              <a:solidFill>
                <a:srgbClr val="CC0000"/>
              </a:solidFill>
              <a:ln w="9525">
                <a:solidFill>
                  <a:srgbClr val="CC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600">
                  <a:solidFill>
                    <a:srgbClr val="40458C"/>
                  </a:solidFill>
                </a:endParaRPr>
              </a:p>
            </p:txBody>
          </p:sp>
          <p:sp>
            <p:nvSpPr>
              <p:cNvPr id="9324" name="Oval 129"/>
              <p:cNvSpPr>
                <a:spLocks noChangeArrowheads="1"/>
              </p:cNvSpPr>
              <p:nvPr/>
            </p:nvSpPr>
            <p:spPr bwMode="auto">
              <a:xfrm>
                <a:off x="1776" y="2592"/>
                <a:ext cx="144" cy="144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600">
                  <a:solidFill>
                    <a:srgbClr val="40458C"/>
                  </a:solidFill>
                </a:endParaRPr>
              </a:p>
            </p:txBody>
          </p:sp>
        </p:grpSp>
        <p:grpSp>
          <p:nvGrpSpPr>
            <p:cNvPr id="9283" name="Group 130"/>
            <p:cNvGrpSpPr>
              <a:grpSpLocks/>
            </p:cNvGrpSpPr>
            <p:nvPr/>
          </p:nvGrpSpPr>
          <p:grpSpPr bwMode="auto">
            <a:xfrm rot="9959561" flipH="1">
              <a:off x="4972" y="1577"/>
              <a:ext cx="144" cy="384"/>
              <a:chOff x="1776" y="2592"/>
              <a:chExt cx="144" cy="384"/>
            </a:xfrm>
          </p:grpSpPr>
          <p:sp>
            <p:nvSpPr>
              <p:cNvPr id="9321" name="Rectangle 131"/>
              <p:cNvSpPr>
                <a:spLocks noChangeArrowheads="1"/>
              </p:cNvSpPr>
              <p:nvPr/>
            </p:nvSpPr>
            <p:spPr bwMode="auto">
              <a:xfrm>
                <a:off x="1776" y="2640"/>
                <a:ext cx="144" cy="336"/>
              </a:xfrm>
              <a:prstGeom prst="rect">
                <a:avLst/>
              </a:prstGeom>
              <a:solidFill>
                <a:srgbClr val="CC0000"/>
              </a:solidFill>
              <a:ln w="9525">
                <a:solidFill>
                  <a:srgbClr val="CC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600">
                  <a:solidFill>
                    <a:srgbClr val="40458C"/>
                  </a:solidFill>
                </a:endParaRPr>
              </a:p>
            </p:txBody>
          </p:sp>
          <p:sp>
            <p:nvSpPr>
              <p:cNvPr id="9322" name="Oval 132"/>
              <p:cNvSpPr>
                <a:spLocks noChangeArrowheads="1"/>
              </p:cNvSpPr>
              <p:nvPr/>
            </p:nvSpPr>
            <p:spPr bwMode="auto">
              <a:xfrm>
                <a:off x="1776" y="2592"/>
                <a:ext cx="144" cy="144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600">
                  <a:solidFill>
                    <a:srgbClr val="40458C"/>
                  </a:solidFill>
                </a:endParaRPr>
              </a:p>
            </p:txBody>
          </p:sp>
        </p:grpSp>
        <p:grpSp>
          <p:nvGrpSpPr>
            <p:cNvPr id="9284" name="Group 133"/>
            <p:cNvGrpSpPr>
              <a:grpSpLocks/>
            </p:cNvGrpSpPr>
            <p:nvPr/>
          </p:nvGrpSpPr>
          <p:grpSpPr bwMode="auto">
            <a:xfrm rot="9959561" flipH="1">
              <a:off x="2923" y="2089"/>
              <a:ext cx="144" cy="384"/>
              <a:chOff x="1776" y="2592"/>
              <a:chExt cx="144" cy="384"/>
            </a:xfrm>
          </p:grpSpPr>
          <p:sp>
            <p:nvSpPr>
              <p:cNvPr id="9319" name="Rectangle 134"/>
              <p:cNvSpPr>
                <a:spLocks noChangeArrowheads="1"/>
              </p:cNvSpPr>
              <p:nvPr/>
            </p:nvSpPr>
            <p:spPr bwMode="auto">
              <a:xfrm>
                <a:off x="1776" y="2640"/>
                <a:ext cx="144" cy="336"/>
              </a:xfrm>
              <a:prstGeom prst="rect">
                <a:avLst/>
              </a:prstGeom>
              <a:solidFill>
                <a:srgbClr val="CC0000"/>
              </a:solidFill>
              <a:ln w="9525">
                <a:solidFill>
                  <a:srgbClr val="CC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600">
                  <a:solidFill>
                    <a:srgbClr val="40458C"/>
                  </a:solidFill>
                </a:endParaRPr>
              </a:p>
            </p:txBody>
          </p:sp>
          <p:sp>
            <p:nvSpPr>
              <p:cNvPr id="9320" name="Oval 135"/>
              <p:cNvSpPr>
                <a:spLocks noChangeArrowheads="1"/>
              </p:cNvSpPr>
              <p:nvPr/>
            </p:nvSpPr>
            <p:spPr bwMode="auto">
              <a:xfrm>
                <a:off x="1776" y="2592"/>
                <a:ext cx="144" cy="144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600">
                  <a:solidFill>
                    <a:srgbClr val="40458C"/>
                  </a:solidFill>
                </a:endParaRPr>
              </a:p>
            </p:txBody>
          </p:sp>
        </p:grpSp>
        <p:grpSp>
          <p:nvGrpSpPr>
            <p:cNvPr id="9285" name="Group 136"/>
            <p:cNvGrpSpPr>
              <a:grpSpLocks/>
            </p:cNvGrpSpPr>
            <p:nvPr/>
          </p:nvGrpSpPr>
          <p:grpSpPr bwMode="auto">
            <a:xfrm rot="9959561" flipH="1">
              <a:off x="2364" y="2228"/>
              <a:ext cx="144" cy="384"/>
              <a:chOff x="1776" y="2592"/>
              <a:chExt cx="144" cy="384"/>
            </a:xfrm>
          </p:grpSpPr>
          <p:sp>
            <p:nvSpPr>
              <p:cNvPr id="9317" name="Rectangle 137"/>
              <p:cNvSpPr>
                <a:spLocks noChangeArrowheads="1"/>
              </p:cNvSpPr>
              <p:nvPr/>
            </p:nvSpPr>
            <p:spPr bwMode="auto">
              <a:xfrm>
                <a:off x="1776" y="2640"/>
                <a:ext cx="144" cy="336"/>
              </a:xfrm>
              <a:prstGeom prst="rect">
                <a:avLst/>
              </a:prstGeom>
              <a:solidFill>
                <a:srgbClr val="CC0000"/>
              </a:solidFill>
              <a:ln w="9525">
                <a:solidFill>
                  <a:srgbClr val="CC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600">
                  <a:solidFill>
                    <a:srgbClr val="40458C"/>
                  </a:solidFill>
                </a:endParaRPr>
              </a:p>
            </p:txBody>
          </p:sp>
          <p:sp>
            <p:nvSpPr>
              <p:cNvPr id="9318" name="Oval 138"/>
              <p:cNvSpPr>
                <a:spLocks noChangeArrowheads="1"/>
              </p:cNvSpPr>
              <p:nvPr/>
            </p:nvSpPr>
            <p:spPr bwMode="auto">
              <a:xfrm>
                <a:off x="1776" y="2592"/>
                <a:ext cx="144" cy="144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600">
                  <a:solidFill>
                    <a:srgbClr val="40458C"/>
                  </a:solidFill>
                </a:endParaRPr>
              </a:p>
            </p:txBody>
          </p:sp>
        </p:grpSp>
        <p:grpSp>
          <p:nvGrpSpPr>
            <p:cNvPr id="9286" name="Group 139"/>
            <p:cNvGrpSpPr>
              <a:grpSpLocks/>
            </p:cNvGrpSpPr>
            <p:nvPr/>
          </p:nvGrpSpPr>
          <p:grpSpPr bwMode="auto">
            <a:xfrm rot="9959561" flipH="1">
              <a:off x="1246" y="2507"/>
              <a:ext cx="144" cy="384"/>
              <a:chOff x="1776" y="2592"/>
              <a:chExt cx="144" cy="384"/>
            </a:xfrm>
          </p:grpSpPr>
          <p:sp>
            <p:nvSpPr>
              <p:cNvPr id="9315" name="Rectangle 140"/>
              <p:cNvSpPr>
                <a:spLocks noChangeArrowheads="1"/>
              </p:cNvSpPr>
              <p:nvPr/>
            </p:nvSpPr>
            <p:spPr bwMode="auto">
              <a:xfrm>
                <a:off x="1776" y="2640"/>
                <a:ext cx="144" cy="336"/>
              </a:xfrm>
              <a:prstGeom prst="rect">
                <a:avLst/>
              </a:prstGeom>
              <a:solidFill>
                <a:srgbClr val="CC0000"/>
              </a:solidFill>
              <a:ln w="9525">
                <a:solidFill>
                  <a:srgbClr val="CC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600">
                  <a:solidFill>
                    <a:srgbClr val="40458C"/>
                  </a:solidFill>
                </a:endParaRPr>
              </a:p>
            </p:txBody>
          </p:sp>
          <p:sp>
            <p:nvSpPr>
              <p:cNvPr id="9316" name="Oval 141"/>
              <p:cNvSpPr>
                <a:spLocks noChangeArrowheads="1"/>
              </p:cNvSpPr>
              <p:nvPr/>
            </p:nvSpPr>
            <p:spPr bwMode="auto">
              <a:xfrm>
                <a:off x="1776" y="2592"/>
                <a:ext cx="144" cy="144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600">
                  <a:solidFill>
                    <a:srgbClr val="40458C"/>
                  </a:solidFill>
                </a:endParaRPr>
              </a:p>
            </p:txBody>
          </p:sp>
        </p:grpSp>
        <p:sp>
          <p:nvSpPr>
            <p:cNvPr id="9287" name="Rectangle 142"/>
            <p:cNvSpPr>
              <a:spLocks noChangeArrowheads="1"/>
            </p:cNvSpPr>
            <p:nvPr/>
          </p:nvSpPr>
          <p:spPr bwMode="auto">
            <a:xfrm rot="-840439">
              <a:off x="1986" y="2322"/>
              <a:ext cx="144" cy="336"/>
            </a:xfrm>
            <a:prstGeom prst="rect">
              <a:avLst/>
            </a:prstGeom>
            <a:solidFill>
              <a:srgbClr val="006604"/>
            </a:solidFill>
            <a:ln w="9525">
              <a:solidFill>
                <a:srgbClr val="006604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40458C"/>
                </a:solidFill>
              </a:endParaRPr>
            </a:p>
          </p:txBody>
        </p:sp>
        <p:sp>
          <p:nvSpPr>
            <p:cNvPr id="9288" name="Rectangle 143"/>
            <p:cNvSpPr>
              <a:spLocks noChangeArrowheads="1"/>
            </p:cNvSpPr>
            <p:nvPr/>
          </p:nvSpPr>
          <p:spPr bwMode="auto">
            <a:xfrm rot="-840439">
              <a:off x="1054" y="2554"/>
              <a:ext cx="144" cy="336"/>
            </a:xfrm>
            <a:prstGeom prst="rect">
              <a:avLst/>
            </a:prstGeom>
            <a:solidFill>
              <a:srgbClr val="006604"/>
            </a:solidFill>
            <a:ln w="9525">
              <a:solidFill>
                <a:srgbClr val="006604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40458C"/>
                </a:solidFill>
              </a:endParaRPr>
            </a:p>
          </p:txBody>
        </p:sp>
        <p:sp>
          <p:nvSpPr>
            <p:cNvPr id="9289" name="Rectangle 144"/>
            <p:cNvSpPr>
              <a:spLocks noChangeArrowheads="1"/>
            </p:cNvSpPr>
            <p:nvPr/>
          </p:nvSpPr>
          <p:spPr bwMode="auto">
            <a:xfrm rot="-840439">
              <a:off x="868" y="2601"/>
              <a:ext cx="144" cy="336"/>
            </a:xfrm>
            <a:prstGeom prst="rect">
              <a:avLst/>
            </a:prstGeom>
            <a:solidFill>
              <a:srgbClr val="006604"/>
            </a:solidFill>
            <a:ln w="9525">
              <a:solidFill>
                <a:srgbClr val="006604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40458C"/>
                </a:solidFill>
              </a:endParaRPr>
            </a:p>
          </p:txBody>
        </p:sp>
        <p:grpSp>
          <p:nvGrpSpPr>
            <p:cNvPr id="9290" name="Group 145"/>
            <p:cNvGrpSpPr>
              <a:grpSpLocks/>
            </p:cNvGrpSpPr>
            <p:nvPr/>
          </p:nvGrpSpPr>
          <p:grpSpPr bwMode="auto">
            <a:xfrm rot="9959561">
              <a:off x="687" y="2646"/>
              <a:ext cx="144" cy="384"/>
              <a:chOff x="1776" y="2592"/>
              <a:chExt cx="144" cy="384"/>
            </a:xfrm>
          </p:grpSpPr>
          <p:sp>
            <p:nvSpPr>
              <p:cNvPr id="9313" name="Rectangle 146"/>
              <p:cNvSpPr>
                <a:spLocks noChangeArrowheads="1"/>
              </p:cNvSpPr>
              <p:nvPr/>
            </p:nvSpPr>
            <p:spPr bwMode="auto">
              <a:xfrm>
                <a:off x="1776" y="2640"/>
                <a:ext cx="144" cy="336"/>
              </a:xfrm>
              <a:prstGeom prst="rect">
                <a:avLst/>
              </a:prstGeom>
              <a:solidFill>
                <a:srgbClr val="CC0000"/>
              </a:solidFill>
              <a:ln w="9525">
                <a:solidFill>
                  <a:srgbClr val="CC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600">
                  <a:solidFill>
                    <a:srgbClr val="40458C"/>
                  </a:solidFill>
                </a:endParaRPr>
              </a:p>
            </p:txBody>
          </p:sp>
          <p:sp>
            <p:nvSpPr>
              <p:cNvPr id="9314" name="Oval 147"/>
              <p:cNvSpPr>
                <a:spLocks noChangeArrowheads="1"/>
              </p:cNvSpPr>
              <p:nvPr/>
            </p:nvSpPr>
            <p:spPr bwMode="auto">
              <a:xfrm>
                <a:off x="1776" y="2592"/>
                <a:ext cx="144" cy="144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600">
                  <a:solidFill>
                    <a:srgbClr val="40458C"/>
                  </a:solidFill>
                </a:endParaRPr>
              </a:p>
            </p:txBody>
          </p:sp>
        </p:grpSp>
        <p:sp>
          <p:nvSpPr>
            <p:cNvPr id="9291" name="Rectangle 148"/>
            <p:cNvSpPr>
              <a:spLocks noChangeArrowheads="1"/>
            </p:cNvSpPr>
            <p:nvPr/>
          </p:nvSpPr>
          <p:spPr bwMode="auto">
            <a:xfrm rot="-840439">
              <a:off x="2172" y="2275"/>
              <a:ext cx="144" cy="336"/>
            </a:xfrm>
            <a:prstGeom prst="rect">
              <a:avLst/>
            </a:prstGeom>
            <a:solidFill>
              <a:srgbClr val="0F116A"/>
            </a:solidFill>
            <a:ln w="9525">
              <a:solidFill>
                <a:srgbClr val="0F116A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40458C"/>
                </a:solidFill>
              </a:endParaRPr>
            </a:p>
          </p:txBody>
        </p:sp>
        <p:grpSp>
          <p:nvGrpSpPr>
            <p:cNvPr id="9292" name="Group 149"/>
            <p:cNvGrpSpPr>
              <a:grpSpLocks/>
            </p:cNvGrpSpPr>
            <p:nvPr/>
          </p:nvGrpSpPr>
          <p:grpSpPr bwMode="auto">
            <a:xfrm rot="20759561" flipV="1">
              <a:off x="2550" y="2182"/>
              <a:ext cx="144" cy="384"/>
              <a:chOff x="1296" y="2592"/>
              <a:chExt cx="144" cy="384"/>
            </a:xfrm>
          </p:grpSpPr>
          <p:sp>
            <p:nvSpPr>
              <p:cNvPr id="9311" name="Rectangle 150"/>
              <p:cNvSpPr>
                <a:spLocks noChangeArrowheads="1"/>
              </p:cNvSpPr>
              <p:nvPr/>
            </p:nvSpPr>
            <p:spPr bwMode="auto">
              <a:xfrm>
                <a:off x="1296" y="2640"/>
                <a:ext cx="144" cy="336"/>
              </a:xfrm>
              <a:prstGeom prst="rect">
                <a:avLst/>
              </a:prstGeom>
              <a:solidFill>
                <a:srgbClr val="FFCC18"/>
              </a:solidFill>
              <a:ln w="9525">
                <a:solidFill>
                  <a:srgbClr val="FFCC18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600">
                  <a:solidFill>
                    <a:srgbClr val="40458C"/>
                  </a:solidFill>
                </a:endParaRPr>
              </a:p>
            </p:txBody>
          </p:sp>
          <p:sp>
            <p:nvSpPr>
              <p:cNvPr id="9312" name="Oval 151"/>
              <p:cNvSpPr>
                <a:spLocks noChangeArrowheads="1"/>
              </p:cNvSpPr>
              <p:nvPr/>
            </p:nvSpPr>
            <p:spPr bwMode="auto">
              <a:xfrm>
                <a:off x="1296" y="2592"/>
                <a:ext cx="144" cy="144"/>
              </a:xfrm>
              <a:prstGeom prst="ellipse">
                <a:avLst/>
              </a:prstGeom>
              <a:solidFill>
                <a:srgbClr val="FFCC18"/>
              </a:solidFill>
              <a:ln w="9525">
                <a:solidFill>
                  <a:srgbClr val="FFCC18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600">
                  <a:solidFill>
                    <a:srgbClr val="40458C"/>
                  </a:solidFill>
                </a:endParaRPr>
              </a:p>
            </p:txBody>
          </p:sp>
        </p:grpSp>
        <p:grpSp>
          <p:nvGrpSpPr>
            <p:cNvPr id="9293" name="Group 152"/>
            <p:cNvGrpSpPr>
              <a:grpSpLocks/>
            </p:cNvGrpSpPr>
            <p:nvPr/>
          </p:nvGrpSpPr>
          <p:grpSpPr bwMode="auto">
            <a:xfrm rot="20759561" flipV="1">
              <a:off x="1805" y="2367"/>
              <a:ext cx="144" cy="384"/>
              <a:chOff x="1296" y="2592"/>
              <a:chExt cx="144" cy="384"/>
            </a:xfrm>
          </p:grpSpPr>
          <p:sp>
            <p:nvSpPr>
              <p:cNvPr id="9309" name="Rectangle 153"/>
              <p:cNvSpPr>
                <a:spLocks noChangeArrowheads="1"/>
              </p:cNvSpPr>
              <p:nvPr/>
            </p:nvSpPr>
            <p:spPr bwMode="auto">
              <a:xfrm>
                <a:off x="1296" y="2640"/>
                <a:ext cx="144" cy="336"/>
              </a:xfrm>
              <a:prstGeom prst="rect">
                <a:avLst/>
              </a:prstGeom>
              <a:solidFill>
                <a:srgbClr val="FFCC18"/>
              </a:solidFill>
              <a:ln w="9525">
                <a:solidFill>
                  <a:srgbClr val="FFCC18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600">
                  <a:solidFill>
                    <a:srgbClr val="40458C"/>
                  </a:solidFill>
                </a:endParaRPr>
              </a:p>
            </p:txBody>
          </p:sp>
          <p:sp>
            <p:nvSpPr>
              <p:cNvPr id="9310" name="Oval 154"/>
              <p:cNvSpPr>
                <a:spLocks noChangeArrowheads="1"/>
              </p:cNvSpPr>
              <p:nvPr/>
            </p:nvSpPr>
            <p:spPr bwMode="auto">
              <a:xfrm>
                <a:off x="1296" y="2592"/>
                <a:ext cx="144" cy="144"/>
              </a:xfrm>
              <a:prstGeom prst="ellipse">
                <a:avLst/>
              </a:prstGeom>
              <a:solidFill>
                <a:srgbClr val="FFCC18"/>
              </a:solidFill>
              <a:ln w="9525">
                <a:solidFill>
                  <a:srgbClr val="FFCC18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600">
                  <a:solidFill>
                    <a:srgbClr val="40458C"/>
                  </a:solidFill>
                </a:endParaRPr>
              </a:p>
            </p:txBody>
          </p:sp>
        </p:grpSp>
        <p:grpSp>
          <p:nvGrpSpPr>
            <p:cNvPr id="9294" name="Group 155"/>
            <p:cNvGrpSpPr>
              <a:grpSpLocks/>
            </p:cNvGrpSpPr>
            <p:nvPr/>
          </p:nvGrpSpPr>
          <p:grpSpPr bwMode="auto">
            <a:xfrm rot="20759561" flipV="1">
              <a:off x="1433" y="2460"/>
              <a:ext cx="144" cy="384"/>
              <a:chOff x="1296" y="2592"/>
              <a:chExt cx="144" cy="384"/>
            </a:xfrm>
          </p:grpSpPr>
          <p:sp>
            <p:nvSpPr>
              <p:cNvPr id="9307" name="Rectangle 156"/>
              <p:cNvSpPr>
                <a:spLocks noChangeArrowheads="1"/>
              </p:cNvSpPr>
              <p:nvPr/>
            </p:nvSpPr>
            <p:spPr bwMode="auto">
              <a:xfrm>
                <a:off x="1296" y="2640"/>
                <a:ext cx="144" cy="336"/>
              </a:xfrm>
              <a:prstGeom prst="rect">
                <a:avLst/>
              </a:prstGeom>
              <a:solidFill>
                <a:srgbClr val="FFCC18"/>
              </a:solidFill>
              <a:ln w="9525">
                <a:solidFill>
                  <a:srgbClr val="FFCC18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600">
                  <a:solidFill>
                    <a:srgbClr val="40458C"/>
                  </a:solidFill>
                </a:endParaRPr>
              </a:p>
            </p:txBody>
          </p:sp>
          <p:sp>
            <p:nvSpPr>
              <p:cNvPr id="9308" name="Oval 157"/>
              <p:cNvSpPr>
                <a:spLocks noChangeArrowheads="1"/>
              </p:cNvSpPr>
              <p:nvPr/>
            </p:nvSpPr>
            <p:spPr bwMode="auto">
              <a:xfrm>
                <a:off x="1296" y="2592"/>
                <a:ext cx="144" cy="144"/>
              </a:xfrm>
              <a:prstGeom prst="ellipse">
                <a:avLst/>
              </a:prstGeom>
              <a:solidFill>
                <a:srgbClr val="FFCC18"/>
              </a:solidFill>
              <a:ln w="9525">
                <a:solidFill>
                  <a:srgbClr val="FFCC18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600">
                  <a:solidFill>
                    <a:srgbClr val="40458C"/>
                  </a:solidFill>
                </a:endParaRPr>
              </a:p>
            </p:txBody>
          </p:sp>
        </p:grpSp>
        <p:grpSp>
          <p:nvGrpSpPr>
            <p:cNvPr id="9295" name="Group 158"/>
            <p:cNvGrpSpPr>
              <a:grpSpLocks/>
            </p:cNvGrpSpPr>
            <p:nvPr/>
          </p:nvGrpSpPr>
          <p:grpSpPr bwMode="auto">
            <a:xfrm rot="20759561" flipV="1">
              <a:off x="3296" y="1996"/>
              <a:ext cx="144" cy="384"/>
              <a:chOff x="1296" y="2592"/>
              <a:chExt cx="144" cy="384"/>
            </a:xfrm>
          </p:grpSpPr>
          <p:sp>
            <p:nvSpPr>
              <p:cNvPr id="9305" name="Rectangle 159"/>
              <p:cNvSpPr>
                <a:spLocks noChangeArrowheads="1"/>
              </p:cNvSpPr>
              <p:nvPr/>
            </p:nvSpPr>
            <p:spPr bwMode="auto">
              <a:xfrm>
                <a:off x="1296" y="2640"/>
                <a:ext cx="144" cy="336"/>
              </a:xfrm>
              <a:prstGeom prst="rect">
                <a:avLst/>
              </a:prstGeom>
              <a:solidFill>
                <a:srgbClr val="FFCC18"/>
              </a:solidFill>
              <a:ln w="9525">
                <a:solidFill>
                  <a:srgbClr val="FFCC18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600">
                  <a:solidFill>
                    <a:srgbClr val="40458C"/>
                  </a:solidFill>
                </a:endParaRPr>
              </a:p>
            </p:txBody>
          </p:sp>
          <p:sp>
            <p:nvSpPr>
              <p:cNvPr id="9306" name="Oval 160"/>
              <p:cNvSpPr>
                <a:spLocks noChangeArrowheads="1"/>
              </p:cNvSpPr>
              <p:nvPr/>
            </p:nvSpPr>
            <p:spPr bwMode="auto">
              <a:xfrm>
                <a:off x="1296" y="2592"/>
                <a:ext cx="144" cy="144"/>
              </a:xfrm>
              <a:prstGeom prst="ellipse">
                <a:avLst/>
              </a:prstGeom>
              <a:solidFill>
                <a:srgbClr val="FFCC18"/>
              </a:solidFill>
              <a:ln w="9525">
                <a:solidFill>
                  <a:srgbClr val="FFCC18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600">
                  <a:solidFill>
                    <a:srgbClr val="40458C"/>
                  </a:solidFill>
                </a:endParaRPr>
              </a:p>
            </p:txBody>
          </p:sp>
        </p:grpSp>
        <p:grpSp>
          <p:nvGrpSpPr>
            <p:cNvPr id="9296" name="Group 161"/>
            <p:cNvGrpSpPr>
              <a:grpSpLocks/>
            </p:cNvGrpSpPr>
            <p:nvPr/>
          </p:nvGrpSpPr>
          <p:grpSpPr bwMode="auto">
            <a:xfrm rot="20759561" flipV="1">
              <a:off x="4227" y="1763"/>
              <a:ext cx="144" cy="384"/>
              <a:chOff x="1296" y="2592"/>
              <a:chExt cx="144" cy="384"/>
            </a:xfrm>
          </p:grpSpPr>
          <p:sp>
            <p:nvSpPr>
              <p:cNvPr id="9303" name="Rectangle 162"/>
              <p:cNvSpPr>
                <a:spLocks noChangeArrowheads="1"/>
              </p:cNvSpPr>
              <p:nvPr/>
            </p:nvSpPr>
            <p:spPr bwMode="auto">
              <a:xfrm>
                <a:off x="1296" y="2640"/>
                <a:ext cx="144" cy="336"/>
              </a:xfrm>
              <a:prstGeom prst="rect">
                <a:avLst/>
              </a:prstGeom>
              <a:solidFill>
                <a:srgbClr val="FFCC18"/>
              </a:solidFill>
              <a:ln w="9525">
                <a:solidFill>
                  <a:srgbClr val="FFCC18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600">
                  <a:solidFill>
                    <a:srgbClr val="40458C"/>
                  </a:solidFill>
                </a:endParaRPr>
              </a:p>
            </p:txBody>
          </p:sp>
          <p:sp>
            <p:nvSpPr>
              <p:cNvPr id="9304" name="Oval 163"/>
              <p:cNvSpPr>
                <a:spLocks noChangeArrowheads="1"/>
              </p:cNvSpPr>
              <p:nvPr/>
            </p:nvSpPr>
            <p:spPr bwMode="auto">
              <a:xfrm>
                <a:off x="1296" y="2592"/>
                <a:ext cx="144" cy="144"/>
              </a:xfrm>
              <a:prstGeom prst="ellipse">
                <a:avLst/>
              </a:prstGeom>
              <a:solidFill>
                <a:srgbClr val="FFCC18"/>
              </a:solidFill>
              <a:ln w="9525">
                <a:solidFill>
                  <a:srgbClr val="FFCC18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600">
                  <a:solidFill>
                    <a:srgbClr val="40458C"/>
                  </a:solidFill>
                </a:endParaRPr>
              </a:p>
            </p:txBody>
          </p:sp>
        </p:grpSp>
        <p:sp>
          <p:nvSpPr>
            <p:cNvPr id="9297" name="Rectangle 164"/>
            <p:cNvSpPr>
              <a:spLocks noChangeArrowheads="1"/>
            </p:cNvSpPr>
            <p:nvPr/>
          </p:nvSpPr>
          <p:spPr bwMode="auto">
            <a:xfrm rot="-840439">
              <a:off x="1613" y="2415"/>
              <a:ext cx="144" cy="336"/>
            </a:xfrm>
            <a:prstGeom prst="rect">
              <a:avLst/>
            </a:prstGeom>
            <a:solidFill>
              <a:srgbClr val="0F116A"/>
            </a:solidFill>
            <a:ln w="9525">
              <a:solidFill>
                <a:srgbClr val="0F116A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40458C"/>
                </a:solidFill>
              </a:endParaRPr>
            </a:p>
          </p:txBody>
        </p:sp>
        <p:sp>
          <p:nvSpPr>
            <p:cNvPr id="9298" name="Rectangle 165"/>
            <p:cNvSpPr>
              <a:spLocks noChangeArrowheads="1"/>
            </p:cNvSpPr>
            <p:nvPr/>
          </p:nvSpPr>
          <p:spPr bwMode="auto">
            <a:xfrm rot="-840439">
              <a:off x="3103" y="2043"/>
              <a:ext cx="144" cy="336"/>
            </a:xfrm>
            <a:prstGeom prst="rect">
              <a:avLst/>
            </a:prstGeom>
            <a:solidFill>
              <a:srgbClr val="0F116A"/>
            </a:solidFill>
            <a:ln w="9525">
              <a:solidFill>
                <a:srgbClr val="0F116A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40458C"/>
                </a:solidFill>
              </a:endParaRPr>
            </a:p>
          </p:txBody>
        </p:sp>
        <p:sp>
          <p:nvSpPr>
            <p:cNvPr id="9299" name="Rectangle 166"/>
            <p:cNvSpPr>
              <a:spLocks noChangeArrowheads="1"/>
            </p:cNvSpPr>
            <p:nvPr/>
          </p:nvSpPr>
          <p:spPr bwMode="auto">
            <a:xfrm rot="-840439">
              <a:off x="3662" y="1903"/>
              <a:ext cx="144" cy="336"/>
            </a:xfrm>
            <a:prstGeom prst="rect">
              <a:avLst/>
            </a:prstGeom>
            <a:solidFill>
              <a:srgbClr val="0F116A"/>
            </a:solidFill>
            <a:ln w="9525">
              <a:solidFill>
                <a:srgbClr val="0F116A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40458C"/>
                </a:solidFill>
              </a:endParaRPr>
            </a:p>
          </p:txBody>
        </p:sp>
        <p:sp>
          <p:nvSpPr>
            <p:cNvPr id="9300" name="Rectangle 167"/>
            <p:cNvSpPr>
              <a:spLocks noChangeArrowheads="1"/>
            </p:cNvSpPr>
            <p:nvPr/>
          </p:nvSpPr>
          <p:spPr bwMode="auto">
            <a:xfrm rot="-840439">
              <a:off x="4407" y="1718"/>
              <a:ext cx="144" cy="336"/>
            </a:xfrm>
            <a:prstGeom prst="rect">
              <a:avLst/>
            </a:prstGeom>
            <a:solidFill>
              <a:srgbClr val="0F116A"/>
            </a:solidFill>
            <a:ln w="9525">
              <a:solidFill>
                <a:srgbClr val="0F116A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40458C"/>
                </a:solidFill>
              </a:endParaRPr>
            </a:p>
          </p:txBody>
        </p:sp>
        <p:sp>
          <p:nvSpPr>
            <p:cNvPr id="9301" name="Rectangle 168"/>
            <p:cNvSpPr>
              <a:spLocks noChangeArrowheads="1"/>
            </p:cNvSpPr>
            <p:nvPr/>
          </p:nvSpPr>
          <p:spPr bwMode="auto">
            <a:xfrm rot="-840439">
              <a:off x="4594" y="1671"/>
              <a:ext cx="144" cy="336"/>
            </a:xfrm>
            <a:prstGeom prst="rect">
              <a:avLst/>
            </a:prstGeom>
            <a:solidFill>
              <a:srgbClr val="0F116A"/>
            </a:solidFill>
            <a:ln w="9525">
              <a:solidFill>
                <a:srgbClr val="0F116A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40458C"/>
                </a:solidFill>
              </a:endParaRPr>
            </a:p>
          </p:txBody>
        </p:sp>
        <p:sp>
          <p:nvSpPr>
            <p:cNvPr id="9302" name="Rectangle 169"/>
            <p:cNvSpPr>
              <a:spLocks noChangeArrowheads="1"/>
            </p:cNvSpPr>
            <p:nvPr/>
          </p:nvSpPr>
          <p:spPr bwMode="auto">
            <a:xfrm rot="-840439">
              <a:off x="498" y="1929"/>
              <a:ext cx="4656" cy="144"/>
            </a:xfrm>
            <a:prstGeom prst="rect">
              <a:avLst/>
            </a:prstGeom>
            <a:solidFill>
              <a:srgbClr val="660000"/>
            </a:solidFill>
            <a:ln w="9525">
              <a:solidFill>
                <a:srgbClr val="66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40458C"/>
                </a:solidFill>
              </a:endParaRPr>
            </a:p>
          </p:txBody>
        </p:sp>
      </p:grpSp>
      <p:sp>
        <p:nvSpPr>
          <p:cNvPr id="9277" name="Rectangle 170"/>
          <p:cNvSpPr>
            <a:spLocks noChangeArrowheads="1"/>
          </p:cNvSpPr>
          <p:nvPr/>
        </p:nvSpPr>
        <p:spPr bwMode="auto">
          <a:xfrm>
            <a:off x="4327525" y="3068638"/>
            <a:ext cx="1658938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200" b="1" dirty="0">
                <a:solidFill>
                  <a:srgbClr val="0F116A"/>
                </a:solidFill>
              </a:rPr>
              <a:t>DNA bases</a:t>
            </a:r>
            <a:br>
              <a:rPr lang="en-US" sz="2200" b="1" dirty="0">
                <a:solidFill>
                  <a:srgbClr val="0F116A"/>
                </a:solidFill>
              </a:rPr>
            </a:br>
            <a:r>
              <a:rPr lang="en-US" sz="2200" b="1" dirty="0">
                <a:solidFill>
                  <a:srgbClr val="0F116A"/>
                </a:solidFill>
              </a:rPr>
              <a:t>in nucleus</a:t>
            </a:r>
          </a:p>
        </p:txBody>
      </p:sp>
    </p:spTree>
    <p:extLst>
      <p:ext uri="{BB962C8B-B14F-4D97-AF65-F5344CB8AC3E}">
        <p14:creationId xmlns:p14="http://schemas.microsoft.com/office/powerpoint/2010/main" val="3450412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65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65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pitchFamily="1" charset="-128"/>
              </a:rPr>
              <a:t>Semi-conservative replication</a:t>
            </a:r>
          </a:p>
        </p:txBody>
      </p:sp>
      <p:sp>
        <p:nvSpPr>
          <p:cNvPr id="1024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636588" y="1300163"/>
            <a:ext cx="8721725" cy="1371600"/>
          </a:xfrm>
        </p:spPr>
        <p:txBody>
          <a:bodyPr/>
          <a:lstStyle/>
          <a:p>
            <a:pPr eaLnBrk="1" hangingPunct="1"/>
            <a:r>
              <a:rPr lang="en-US" dirty="0" smtClean="0">
                <a:ea typeface="ＭＳ Ｐゴシック" pitchFamily="1" charset="-128"/>
              </a:rPr>
              <a:t>Each strand is half “new” and half “old”</a:t>
            </a:r>
          </a:p>
          <a:p>
            <a:pPr lvl="1" eaLnBrk="1" hangingPunct="1"/>
            <a:r>
              <a:rPr lang="en-US" u="sng" dirty="0" smtClean="0">
                <a:solidFill>
                  <a:srgbClr val="C00000"/>
                </a:solidFill>
                <a:ea typeface="ＭＳ Ｐゴシック" pitchFamily="1" charset="-128"/>
              </a:rPr>
              <a:t>Semi-conservative replication</a:t>
            </a:r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990600" y="6400800"/>
            <a:ext cx="7391400" cy="228600"/>
          </a:xfrm>
          <a:prstGeom prst="rect">
            <a:avLst/>
          </a:prstGeom>
          <a:solidFill>
            <a:srgbClr val="660000"/>
          </a:solidFill>
          <a:ln w="9525">
            <a:solidFill>
              <a:srgbClr val="66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40458C"/>
              </a:solidFill>
            </a:endParaRPr>
          </a:p>
        </p:txBody>
      </p:sp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1371600" y="5791200"/>
            <a:ext cx="228600" cy="533400"/>
          </a:xfrm>
          <a:prstGeom prst="rect">
            <a:avLst/>
          </a:prstGeom>
          <a:solidFill>
            <a:srgbClr val="0F116A"/>
          </a:solidFill>
          <a:ln w="9525">
            <a:solidFill>
              <a:srgbClr val="0F116A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40458C"/>
              </a:solidFill>
            </a:endParaRPr>
          </a:p>
        </p:txBody>
      </p:sp>
      <p:sp>
        <p:nvSpPr>
          <p:cNvPr id="10246" name="Rectangle 6"/>
          <p:cNvSpPr>
            <a:spLocks noChangeArrowheads="1"/>
          </p:cNvSpPr>
          <p:nvPr/>
        </p:nvSpPr>
        <p:spPr bwMode="auto">
          <a:xfrm>
            <a:off x="1676400" y="5791200"/>
            <a:ext cx="228600" cy="533400"/>
          </a:xfrm>
          <a:prstGeom prst="rect">
            <a:avLst/>
          </a:prstGeom>
          <a:solidFill>
            <a:srgbClr val="0F116A"/>
          </a:solidFill>
          <a:ln w="9525">
            <a:solidFill>
              <a:srgbClr val="0F116A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40458C"/>
              </a:solidFill>
            </a:endParaRPr>
          </a:p>
        </p:txBody>
      </p:sp>
      <p:grpSp>
        <p:nvGrpSpPr>
          <p:cNvPr id="10247" name="Group 7"/>
          <p:cNvGrpSpPr>
            <a:grpSpLocks/>
          </p:cNvGrpSpPr>
          <p:nvPr/>
        </p:nvGrpSpPr>
        <p:grpSpPr bwMode="auto">
          <a:xfrm rot="10800000" flipH="1" flipV="1">
            <a:off x="2286000" y="5715000"/>
            <a:ext cx="228600" cy="609600"/>
            <a:chOff x="1776" y="2592"/>
            <a:chExt cx="144" cy="384"/>
          </a:xfrm>
        </p:grpSpPr>
        <p:sp>
          <p:nvSpPr>
            <p:cNvPr id="10462" name="Rectangle 8"/>
            <p:cNvSpPr>
              <a:spLocks noChangeArrowheads="1"/>
            </p:cNvSpPr>
            <p:nvPr/>
          </p:nvSpPr>
          <p:spPr bwMode="auto">
            <a:xfrm>
              <a:off x="1776" y="2640"/>
              <a:ext cx="144" cy="336"/>
            </a:xfrm>
            <a:prstGeom prst="rect">
              <a:avLst/>
            </a:prstGeom>
            <a:solidFill>
              <a:srgbClr val="CC0000"/>
            </a:solidFill>
            <a:ln w="9525">
              <a:solidFill>
                <a:srgbClr val="CC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40458C"/>
                </a:solidFill>
              </a:endParaRPr>
            </a:p>
          </p:txBody>
        </p:sp>
        <p:sp>
          <p:nvSpPr>
            <p:cNvPr id="10463" name="Oval 9"/>
            <p:cNvSpPr>
              <a:spLocks noChangeArrowheads="1"/>
            </p:cNvSpPr>
            <p:nvPr/>
          </p:nvSpPr>
          <p:spPr bwMode="auto">
            <a:xfrm>
              <a:off x="1776" y="2592"/>
              <a:ext cx="144" cy="144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40458C"/>
                </a:solidFill>
              </a:endParaRPr>
            </a:p>
          </p:txBody>
        </p:sp>
      </p:grpSp>
      <p:grpSp>
        <p:nvGrpSpPr>
          <p:cNvPr id="10248" name="Group 10"/>
          <p:cNvGrpSpPr>
            <a:grpSpLocks/>
          </p:cNvGrpSpPr>
          <p:nvPr/>
        </p:nvGrpSpPr>
        <p:grpSpPr bwMode="auto">
          <a:xfrm rot="10800000" flipH="1" flipV="1">
            <a:off x="2895600" y="5715000"/>
            <a:ext cx="228600" cy="609600"/>
            <a:chOff x="1776" y="2592"/>
            <a:chExt cx="144" cy="384"/>
          </a:xfrm>
        </p:grpSpPr>
        <p:sp>
          <p:nvSpPr>
            <p:cNvPr id="10460" name="Rectangle 11"/>
            <p:cNvSpPr>
              <a:spLocks noChangeArrowheads="1"/>
            </p:cNvSpPr>
            <p:nvPr/>
          </p:nvSpPr>
          <p:spPr bwMode="auto">
            <a:xfrm>
              <a:off x="1776" y="2640"/>
              <a:ext cx="144" cy="336"/>
            </a:xfrm>
            <a:prstGeom prst="rect">
              <a:avLst/>
            </a:prstGeom>
            <a:solidFill>
              <a:srgbClr val="CC0000"/>
            </a:solidFill>
            <a:ln w="9525">
              <a:solidFill>
                <a:srgbClr val="CC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40458C"/>
                </a:solidFill>
              </a:endParaRPr>
            </a:p>
          </p:txBody>
        </p:sp>
        <p:sp>
          <p:nvSpPr>
            <p:cNvPr id="10461" name="Oval 12"/>
            <p:cNvSpPr>
              <a:spLocks noChangeArrowheads="1"/>
            </p:cNvSpPr>
            <p:nvPr/>
          </p:nvSpPr>
          <p:spPr bwMode="auto">
            <a:xfrm>
              <a:off x="1776" y="2592"/>
              <a:ext cx="144" cy="144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40458C"/>
                </a:solidFill>
              </a:endParaRPr>
            </a:p>
          </p:txBody>
        </p:sp>
      </p:grpSp>
      <p:sp>
        <p:nvSpPr>
          <p:cNvPr id="10249" name="Rectangle 13"/>
          <p:cNvSpPr>
            <a:spLocks noChangeArrowheads="1"/>
          </p:cNvSpPr>
          <p:nvPr/>
        </p:nvSpPr>
        <p:spPr bwMode="auto">
          <a:xfrm>
            <a:off x="3505200" y="5791200"/>
            <a:ext cx="228600" cy="533400"/>
          </a:xfrm>
          <a:prstGeom prst="rect">
            <a:avLst/>
          </a:prstGeom>
          <a:solidFill>
            <a:srgbClr val="006604"/>
          </a:solidFill>
          <a:ln w="9525">
            <a:solidFill>
              <a:srgbClr val="006604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40458C"/>
              </a:solidFill>
            </a:endParaRPr>
          </a:p>
        </p:txBody>
      </p:sp>
      <p:sp>
        <p:nvSpPr>
          <p:cNvPr id="10250" name="Rectangle 14"/>
          <p:cNvSpPr>
            <a:spLocks noChangeArrowheads="1"/>
          </p:cNvSpPr>
          <p:nvPr/>
        </p:nvSpPr>
        <p:spPr bwMode="auto">
          <a:xfrm>
            <a:off x="2590800" y="5791200"/>
            <a:ext cx="228600" cy="533400"/>
          </a:xfrm>
          <a:prstGeom prst="rect">
            <a:avLst/>
          </a:prstGeom>
          <a:solidFill>
            <a:srgbClr val="006604"/>
          </a:solidFill>
          <a:ln w="9525">
            <a:solidFill>
              <a:srgbClr val="006604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40458C"/>
              </a:solidFill>
            </a:endParaRPr>
          </a:p>
        </p:txBody>
      </p:sp>
      <p:grpSp>
        <p:nvGrpSpPr>
          <p:cNvPr id="10251" name="Group 15"/>
          <p:cNvGrpSpPr>
            <a:grpSpLocks/>
          </p:cNvGrpSpPr>
          <p:nvPr/>
        </p:nvGrpSpPr>
        <p:grpSpPr bwMode="auto">
          <a:xfrm rot="10800000" flipH="1" flipV="1">
            <a:off x="4114800" y="5715000"/>
            <a:ext cx="228600" cy="609600"/>
            <a:chOff x="1776" y="2592"/>
            <a:chExt cx="144" cy="384"/>
          </a:xfrm>
        </p:grpSpPr>
        <p:sp>
          <p:nvSpPr>
            <p:cNvPr id="10458" name="Rectangle 16"/>
            <p:cNvSpPr>
              <a:spLocks noChangeArrowheads="1"/>
            </p:cNvSpPr>
            <p:nvPr/>
          </p:nvSpPr>
          <p:spPr bwMode="auto">
            <a:xfrm>
              <a:off x="1776" y="2640"/>
              <a:ext cx="144" cy="336"/>
            </a:xfrm>
            <a:prstGeom prst="rect">
              <a:avLst/>
            </a:prstGeom>
            <a:solidFill>
              <a:srgbClr val="CC0000"/>
            </a:solidFill>
            <a:ln w="9525">
              <a:solidFill>
                <a:srgbClr val="CC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40458C"/>
                </a:solidFill>
              </a:endParaRPr>
            </a:p>
          </p:txBody>
        </p:sp>
        <p:sp>
          <p:nvSpPr>
            <p:cNvPr id="10459" name="Oval 17"/>
            <p:cNvSpPr>
              <a:spLocks noChangeArrowheads="1"/>
            </p:cNvSpPr>
            <p:nvPr/>
          </p:nvSpPr>
          <p:spPr bwMode="auto">
            <a:xfrm>
              <a:off x="1776" y="2592"/>
              <a:ext cx="144" cy="144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40458C"/>
                </a:solidFill>
              </a:endParaRPr>
            </a:p>
          </p:txBody>
        </p:sp>
      </p:grpSp>
      <p:sp>
        <p:nvSpPr>
          <p:cNvPr id="10252" name="Rectangle 18"/>
          <p:cNvSpPr>
            <a:spLocks noChangeArrowheads="1"/>
          </p:cNvSpPr>
          <p:nvPr/>
        </p:nvSpPr>
        <p:spPr bwMode="auto">
          <a:xfrm>
            <a:off x="4419600" y="5791200"/>
            <a:ext cx="228600" cy="533400"/>
          </a:xfrm>
          <a:prstGeom prst="rect">
            <a:avLst/>
          </a:prstGeom>
          <a:solidFill>
            <a:srgbClr val="0F116A"/>
          </a:solidFill>
          <a:ln w="9525">
            <a:solidFill>
              <a:srgbClr val="0F116A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40458C"/>
              </a:solidFill>
            </a:endParaRPr>
          </a:p>
        </p:txBody>
      </p:sp>
      <p:sp>
        <p:nvSpPr>
          <p:cNvPr id="10253" name="Rectangle 19"/>
          <p:cNvSpPr>
            <a:spLocks noChangeArrowheads="1"/>
          </p:cNvSpPr>
          <p:nvPr/>
        </p:nvSpPr>
        <p:spPr bwMode="auto">
          <a:xfrm>
            <a:off x="3200400" y="5791200"/>
            <a:ext cx="228600" cy="533400"/>
          </a:xfrm>
          <a:prstGeom prst="rect">
            <a:avLst/>
          </a:prstGeom>
          <a:solidFill>
            <a:srgbClr val="0F116A"/>
          </a:solidFill>
          <a:ln w="9525">
            <a:solidFill>
              <a:srgbClr val="0F116A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40458C"/>
              </a:solidFill>
            </a:endParaRPr>
          </a:p>
        </p:txBody>
      </p:sp>
      <p:sp>
        <p:nvSpPr>
          <p:cNvPr id="10254" name="Rectangle 20"/>
          <p:cNvSpPr>
            <a:spLocks noChangeArrowheads="1"/>
          </p:cNvSpPr>
          <p:nvPr/>
        </p:nvSpPr>
        <p:spPr bwMode="auto">
          <a:xfrm>
            <a:off x="5029200" y="5791200"/>
            <a:ext cx="228600" cy="533400"/>
          </a:xfrm>
          <a:prstGeom prst="rect">
            <a:avLst/>
          </a:prstGeom>
          <a:solidFill>
            <a:srgbClr val="006604"/>
          </a:solidFill>
          <a:ln w="9525">
            <a:solidFill>
              <a:srgbClr val="006604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40458C"/>
              </a:solidFill>
            </a:endParaRPr>
          </a:p>
        </p:txBody>
      </p:sp>
      <p:grpSp>
        <p:nvGrpSpPr>
          <p:cNvPr id="10255" name="Group 21"/>
          <p:cNvGrpSpPr>
            <a:grpSpLocks/>
          </p:cNvGrpSpPr>
          <p:nvPr/>
        </p:nvGrpSpPr>
        <p:grpSpPr bwMode="auto">
          <a:xfrm rot="10800000" flipH="1" flipV="1">
            <a:off x="5334000" y="5715000"/>
            <a:ext cx="228600" cy="609600"/>
            <a:chOff x="1776" y="2592"/>
            <a:chExt cx="144" cy="384"/>
          </a:xfrm>
        </p:grpSpPr>
        <p:sp>
          <p:nvSpPr>
            <p:cNvPr id="10456" name="Rectangle 22"/>
            <p:cNvSpPr>
              <a:spLocks noChangeArrowheads="1"/>
            </p:cNvSpPr>
            <p:nvPr/>
          </p:nvSpPr>
          <p:spPr bwMode="auto">
            <a:xfrm>
              <a:off x="1776" y="2640"/>
              <a:ext cx="144" cy="336"/>
            </a:xfrm>
            <a:prstGeom prst="rect">
              <a:avLst/>
            </a:prstGeom>
            <a:solidFill>
              <a:srgbClr val="CC0000"/>
            </a:solidFill>
            <a:ln w="9525">
              <a:solidFill>
                <a:srgbClr val="CC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40458C"/>
                </a:solidFill>
              </a:endParaRPr>
            </a:p>
          </p:txBody>
        </p:sp>
        <p:sp>
          <p:nvSpPr>
            <p:cNvPr id="10457" name="Oval 23"/>
            <p:cNvSpPr>
              <a:spLocks noChangeArrowheads="1"/>
            </p:cNvSpPr>
            <p:nvPr/>
          </p:nvSpPr>
          <p:spPr bwMode="auto">
            <a:xfrm>
              <a:off x="1776" y="2592"/>
              <a:ext cx="144" cy="144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40458C"/>
                </a:solidFill>
              </a:endParaRPr>
            </a:p>
          </p:txBody>
        </p:sp>
      </p:grpSp>
      <p:sp>
        <p:nvSpPr>
          <p:cNvPr id="10256" name="Rectangle 24"/>
          <p:cNvSpPr>
            <a:spLocks noChangeArrowheads="1"/>
          </p:cNvSpPr>
          <p:nvPr/>
        </p:nvSpPr>
        <p:spPr bwMode="auto">
          <a:xfrm>
            <a:off x="5943600" y="5791200"/>
            <a:ext cx="228600" cy="533400"/>
          </a:xfrm>
          <a:prstGeom prst="rect">
            <a:avLst/>
          </a:prstGeom>
          <a:solidFill>
            <a:srgbClr val="006604"/>
          </a:solidFill>
          <a:ln w="9525">
            <a:solidFill>
              <a:srgbClr val="006604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40458C"/>
              </a:solidFill>
            </a:endParaRPr>
          </a:p>
        </p:txBody>
      </p:sp>
      <p:sp>
        <p:nvSpPr>
          <p:cNvPr id="10257" name="Rectangle 25"/>
          <p:cNvSpPr>
            <a:spLocks noChangeArrowheads="1"/>
          </p:cNvSpPr>
          <p:nvPr/>
        </p:nvSpPr>
        <p:spPr bwMode="auto">
          <a:xfrm>
            <a:off x="6248400" y="5791200"/>
            <a:ext cx="228600" cy="533400"/>
          </a:xfrm>
          <a:prstGeom prst="rect">
            <a:avLst/>
          </a:prstGeom>
          <a:solidFill>
            <a:srgbClr val="0F116A"/>
          </a:solidFill>
          <a:ln w="9525">
            <a:solidFill>
              <a:srgbClr val="0F116A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40458C"/>
              </a:solidFill>
            </a:endParaRPr>
          </a:p>
        </p:txBody>
      </p:sp>
      <p:grpSp>
        <p:nvGrpSpPr>
          <p:cNvPr id="10258" name="Group 26"/>
          <p:cNvGrpSpPr>
            <a:grpSpLocks/>
          </p:cNvGrpSpPr>
          <p:nvPr/>
        </p:nvGrpSpPr>
        <p:grpSpPr bwMode="auto">
          <a:xfrm rot="10800000" flipH="1" flipV="1">
            <a:off x="6858000" y="5715000"/>
            <a:ext cx="228600" cy="609600"/>
            <a:chOff x="1776" y="2592"/>
            <a:chExt cx="144" cy="384"/>
          </a:xfrm>
        </p:grpSpPr>
        <p:sp>
          <p:nvSpPr>
            <p:cNvPr id="10454" name="Rectangle 27"/>
            <p:cNvSpPr>
              <a:spLocks noChangeArrowheads="1"/>
            </p:cNvSpPr>
            <p:nvPr/>
          </p:nvSpPr>
          <p:spPr bwMode="auto">
            <a:xfrm>
              <a:off x="1776" y="2640"/>
              <a:ext cx="144" cy="336"/>
            </a:xfrm>
            <a:prstGeom prst="rect">
              <a:avLst/>
            </a:prstGeom>
            <a:solidFill>
              <a:srgbClr val="CC0000"/>
            </a:solidFill>
            <a:ln w="9525">
              <a:solidFill>
                <a:srgbClr val="CC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40458C"/>
                </a:solidFill>
              </a:endParaRPr>
            </a:p>
          </p:txBody>
        </p:sp>
        <p:sp>
          <p:nvSpPr>
            <p:cNvPr id="10455" name="Oval 28"/>
            <p:cNvSpPr>
              <a:spLocks noChangeArrowheads="1"/>
            </p:cNvSpPr>
            <p:nvPr/>
          </p:nvSpPr>
          <p:spPr bwMode="auto">
            <a:xfrm>
              <a:off x="1776" y="2592"/>
              <a:ext cx="144" cy="144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40458C"/>
                </a:solidFill>
              </a:endParaRPr>
            </a:p>
          </p:txBody>
        </p:sp>
      </p:grpSp>
      <p:sp>
        <p:nvSpPr>
          <p:cNvPr id="10259" name="Rectangle 29"/>
          <p:cNvSpPr>
            <a:spLocks noChangeArrowheads="1"/>
          </p:cNvSpPr>
          <p:nvPr/>
        </p:nvSpPr>
        <p:spPr bwMode="auto">
          <a:xfrm>
            <a:off x="7162800" y="5791200"/>
            <a:ext cx="228600" cy="533400"/>
          </a:xfrm>
          <a:prstGeom prst="rect">
            <a:avLst/>
          </a:prstGeom>
          <a:solidFill>
            <a:srgbClr val="006604"/>
          </a:solidFill>
          <a:ln w="9525">
            <a:solidFill>
              <a:srgbClr val="006604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40458C"/>
              </a:solidFill>
            </a:endParaRPr>
          </a:p>
        </p:txBody>
      </p:sp>
      <p:sp>
        <p:nvSpPr>
          <p:cNvPr id="10260" name="Rectangle 30"/>
          <p:cNvSpPr>
            <a:spLocks noChangeArrowheads="1"/>
          </p:cNvSpPr>
          <p:nvPr/>
        </p:nvSpPr>
        <p:spPr bwMode="auto">
          <a:xfrm>
            <a:off x="7467600" y="5791200"/>
            <a:ext cx="228600" cy="533400"/>
          </a:xfrm>
          <a:prstGeom prst="rect">
            <a:avLst/>
          </a:prstGeom>
          <a:solidFill>
            <a:srgbClr val="006604"/>
          </a:solidFill>
          <a:ln w="9525">
            <a:solidFill>
              <a:srgbClr val="006604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40458C"/>
              </a:solidFill>
            </a:endParaRPr>
          </a:p>
        </p:txBody>
      </p:sp>
      <p:sp>
        <p:nvSpPr>
          <p:cNvPr id="10261" name="Rectangle 31"/>
          <p:cNvSpPr>
            <a:spLocks noChangeArrowheads="1"/>
          </p:cNvSpPr>
          <p:nvPr/>
        </p:nvSpPr>
        <p:spPr bwMode="auto">
          <a:xfrm>
            <a:off x="7772400" y="5791200"/>
            <a:ext cx="228600" cy="533400"/>
          </a:xfrm>
          <a:prstGeom prst="rect">
            <a:avLst/>
          </a:prstGeom>
          <a:solidFill>
            <a:srgbClr val="0F116A"/>
          </a:solidFill>
          <a:ln w="9525">
            <a:solidFill>
              <a:srgbClr val="0F116A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40458C"/>
              </a:solidFill>
            </a:endParaRPr>
          </a:p>
        </p:txBody>
      </p:sp>
      <p:sp>
        <p:nvSpPr>
          <p:cNvPr id="10262" name="Rectangle 33"/>
          <p:cNvSpPr>
            <a:spLocks noChangeArrowheads="1"/>
          </p:cNvSpPr>
          <p:nvPr/>
        </p:nvSpPr>
        <p:spPr bwMode="auto">
          <a:xfrm>
            <a:off x="6248400" y="5334000"/>
            <a:ext cx="228600" cy="533400"/>
          </a:xfrm>
          <a:prstGeom prst="rect">
            <a:avLst/>
          </a:prstGeom>
          <a:solidFill>
            <a:srgbClr val="006604"/>
          </a:solidFill>
          <a:ln w="9525">
            <a:solidFill>
              <a:srgbClr val="006604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40458C"/>
              </a:solidFill>
            </a:endParaRPr>
          </a:p>
        </p:txBody>
      </p:sp>
      <p:sp>
        <p:nvSpPr>
          <p:cNvPr id="10263" name="Rectangle 34"/>
          <p:cNvSpPr>
            <a:spLocks noChangeArrowheads="1"/>
          </p:cNvSpPr>
          <p:nvPr/>
        </p:nvSpPr>
        <p:spPr bwMode="auto">
          <a:xfrm>
            <a:off x="7772400" y="5334000"/>
            <a:ext cx="228600" cy="533400"/>
          </a:xfrm>
          <a:prstGeom prst="rect">
            <a:avLst/>
          </a:prstGeom>
          <a:solidFill>
            <a:srgbClr val="006604"/>
          </a:solidFill>
          <a:ln w="9525">
            <a:solidFill>
              <a:srgbClr val="006604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40458C"/>
              </a:solidFill>
            </a:endParaRPr>
          </a:p>
        </p:txBody>
      </p:sp>
      <p:sp>
        <p:nvSpPr>
          <p:cNvPr id="10264" name="Rectangle 35"/>
          <p:cNvSpPr>
            <a:spLocks noChangeArrowheads="1"/>
          </p:cNvSpPr>
          <p:nvPr/>
        </p:nvSpPr>
        <p:spPr bwMode="auto">
          <a:xfrm>
            <a:off x="4419600" y="5334000"/>
            <a:ext cx="228600" cy="533400"/>
          </a:xfrm>
          <a:prstGeom prst="rect">
            <a:avLst/>
          </a:prstGeom>
          <a:solidFill>
            <a:srgbClr val="006604"/>
          </a:solidFill>
          <a:ln w="9525">
            <a:solidFill>
              <a:srgbClr val="006604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40458C"/>
              </a:solidFill>
            </a:endParaRPr>
          </a:p>
        </p:txBody>
      </p:sp>
      <p:grpSp>
        <p:nvGrpSpPr>
          <p:cNvPr id="10265" name="Group 36"/>
          <p:cNvGrpSpPr>
            <a:grpSpLocks/>
          </p:cNvGrpSpPr>
          <p:nvPr/>
        </p:nvGrpSpPr>
        <p:grpSpPr bwMode="auto">
          <a:xfrm rot="10800000" flipH="1">
            <a:off x="5638800" y="5334000"/>
            <a:ext cx="228600" cy="609600"/>
            <a:chOff x="1776" y="2592"/>
            <a:chExt cx="144" cy="384"/>
          </a:xfrm>
        </p:grpSpPr>
        <p:sp>
          <p:nvSpPr>
            <p:cNvPr id="10452" name="Rectangle 37"/>
            <p:cNvSpPr>
              <a:spLocks noChangeArrowheads="1"/>
            </p:cNvSpPr>
            <p:nvPr/>
          </p:nvSpPr>
          <p:spPr bwMode="auto">
            <a:xfrm>
              <a:off x="1776" y="2640"/>
              <a:ext cx="144" cy="336"/>
            </a:xfrm>
            <a:prstGeom prst="rect">
              <a:avLst/>
            </a:prstGeom>
            <a:solidFill>
              <a:srgbClr val="CC0000"/>
            </a:solidFill>
            <a:ln w="9525">
              <a:solidFill>
                <a:srgbClr val="CC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40458C"/>
                </a:solidFill>
              </a:endParaRPr>
            </a:p>
          </p:txBody>
        </p:sp>
        <p:sp>
          <p:nvSpPr>
            <p:cNvPr id="10453" name="Oval 38"/>
            <p:cNvSpPr>
              <a:spLocks noChangeArrowheads="1"/>
            </p:cNvSpPr>
            <p:nvPr/>
          </p:nvSpPr>
          <p:spPr bwMode="auto">
            <a:xfrm>
              <a:off x="1776" y="2592"/>
              <a:ext cx="144" cy="144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40458C"/>
                </a:solidFill>
              </a:endParaRPr>
            </a:p>
          </p:txBody>
        </p:sp>
      </p:grpSp>
      <p:grpSp>
        <p:nvGrpSpPr>
          <p:cNvPr id="10266" name="Group 39"/>
          <p:cNvGrpSpPr>
            <a:grpSpLocks/>
          </p:cNvGrpSpPr>
          <p:nvPr/>
        </p:nvGrpSpPr>
        <p:grpSpPr bwMode="auto">
          <a:xfrm rot="10800000" flipH="1">
            <a:off x="6553200" y="5334000"/>
            <a:ext cx="228600" cy="609600"/>
            <a:chOff x="1776" y="2592"/>
            <a:chExt cx="144" cy="384"/>
          </a:xfrm>
        </p:grpSpPr>
        <p:sp>
          <p:nvSpPr>
            <p:cNvPr id="10450" name="Rectangle 40"/>
            <p:cNvSpPr>
              <a:spLocks noChangeArrowheads="1"/>
            </p:cNvSpPr>
            <p:nvPr/>
          </p:nvSpPr>
          <p:spPr bwMode="auto">
            <a:xfrm>
              <a:off x="1776" y="2640"/>
              <a:ext cx="144" cy="336"/>
            </a:xfrm>
            <a:prstGeom prst="rect">
              <a:avLst/>
            </a:prstGeom>
            <a:solidFill>
              <a:srgbClr val="CC0000"/>
            </a:solidFill>
            <a:ln w="9525">
              <a:solidFill>
                <a:srgbClr val="CC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40458C"/>
                </a:solidFill>
              </a:endParaRPr>
            </a:p>
          </p:txBody>
        </p:sp>
        <p:sp>
          <p:nvSpPr>
            <p:cNvPr id="10451" name="Oval 41"/>
            <p:cNvSpPr>
              <a:spLocks noChangeArrowheads="1"/>
            </p:cNvSpPr>
            <p:nvPr/>
          </p:nvSpPr>
          <p:spPr bwMode="auto">
            <a:xfrm>
              <a:off x="1776" y="2592"/>
              <a:ext cx="144" cy="144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40458C"/>
                </a:solidFill>
              </a:endParaRPr>
            </a:p>
          </p:txBody>
        </p:sp>
      </p:grpSp>
      <p:grpSp>
        <p:nvGrpSpPr>
          <p:cNvPr id="10267" name="Group 42"/>
          <p:cNvGrpSpPr>
            <a:grpSpLocks/>
          </p:cNvGrpSpPr>
          <p:nvPr/>
        </p:nvGrpSpPr>
        <p:grpSpPr bwMode="auto">
          <a:xfrm rot="10800000" flipH="1">
            <a:off x="8077200" y="5334000"/>
            <a:ext cx="228600" cy="609600"/>
            <a:chOff x="1776" y="2592"/>
            <a:chExt cx="144" cy="384"/>
          </a:xfrm>
        </p:grpSpPr>
        <p:sp>
          <p:nvSpPr>
            <p:cNvPr id="10448" name="Rectangle 43"/>
            <p:cNvSpPr>
              <a:spLocks noChangeArrowheads="1"/>
            </p:cNvSpPr>
            <p:nvPr/>
          </p:nvSpPr>
          <p:spPr bwMode="auto">
            <a:xfrm>
              <a:off x="1776" y="2640"/>
              <a:ext cx="144" cy="336"/>
            </a:xfrm>
            <a:prstGeom prst="rect">
              <a:avLst/>
            </a:prstGeom>
            <a:solidFill>
              <a:srgbClr val="CC0000"/>
            </a:solidFill>
            <a:ln w="9525">
              <a:solidFill>
                <a:srgbClr val="CC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40458C"/>
                </a:solidFill>
              </a:endParaRPr>
            </a:p>
          </p:txBody>
        </p:sp>
        <p:sp>
          <p:nvSpPr>
            <p:cNvPr id="10449" name="Oval 44"/>
            <p:cNvSpPr>
              <a:spLocks noChangeArrowheads="1"/>
            </p:cNvSpPr>
            <p:nvPr/>
          </p:nvSpPr>
          <p:spPr bwMode="auto">
            <a:xfrm>
              <a:off x="1776" y="2592"/>
              <a:ext cx="144" cy="144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40458C"/>
                </a:solidFill>
              </a:endParaRPr>
            </a:p>
          </p:txBody>
        </p:sp>
      </p:grpSp>
      <p:grpSp>
        <p:nvGrpSpPr>
          <p:cNvPr id="10268" name="Group 45"/>
          <p:cNvGrpSpPr>
            <a:grpSpLocks/>
          </p:cNvGrpSpPr>
          <p:nvPr/>
        </p:nvGrpSpPr>
        <p:grpSpPr bwMode="auto">
          <a:xfrm rot="10800000" flipH="1">
            <a:off x="4724400" y="5334000"/>
            <a:ext cx="228600" cy="609600"/>
            <a:chOff x="1776" y="2592"/>
            <a:chExt cx="144" cy="384"/>
          </a:xfrm>
        </p:grpSpPr>
        <p:sp>
          <p:nvSpPr>
            <p:cNvPr id="10446" name="Rectangle 46"/>
            <p:cNvSpPr>
              <a:spLocks noChangeArrowheads="1"/>
            </p:cNvSpPr>
            <p:nvPr/>
          </p:nvSpPr>
          <p:spPr bwMode="auto">
            <a:xfrm>
              <a:off x="1776" y="2640"/>
              <a:ext cx="144" cy="336"/>
            </a:xfrm>
            <a:prstGeom prst="rect">
              <a:avLst/>
            </a:prstGeom>
            <a:solidFill>
              <a:srgbClr val="CC0000"/>
            </a:solidFill>
            <a:ln w="9525">
              <a:solidFill>
                <a:srgbClr val="CC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40458C"/>
                </a:solidFill>
              </a:endParaRPr>
            </a:p>
          </p:txBody>
        </p:sp>
        <p:sp>
          <p:nvSpPr>
            <p:cNvPr id="10447" name="Oval 47"/>
            <p:cNvSpPr>
              <a:spLocks noChangeArrowheads="1"/>
            </p:cNvSpPr>
            <p:nvPr/>
          </p:nvSpPr>
          <p:spPr bwMode="auto">
            <a:xfrm>
              <a:off x="1776" y="2592"/>
              <a:ext cx="144" cy="144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40458C"/>
                </a:solidFill>
              </a:endParaRPr>
            </a:p>
          </p:txBody>
        </p:sp>
      </p:grpSp>
      <p:grpSp>
        <p:nvGrpSpPr>
          <p:cNvPr id="10269" name="Group 48"/>
          <p:cNvGrpSpPr>
            <a:grpSpLocks/>
          </p:cNvGrpSpPr>
          <p:nvPr/>
        </p:nvGrpSpPr>
        <p:grpSpPr bwMode="auto">
          <a:xfrm rot="10800000" flipH="1">
            <a:off x="3810000" y="5334000"/>
            <a:ext cx="228600" cy="609600"/>
            <a:chOff x="1776" y="2592"/>
            <a:chExt cx="144" cy="384"/>
          </a:xfrm>
        </p:grpSpPr>
        <p:sp>
          <p:nvSpPr>
            <p:cNvPr id="10444" name="Rectangle 49"/>
            <p:cNvSpPr>
              <a:spLocks noChangeArrowheads="1"/>
            </p:cNvSpPr>
            <p:nvPr/>
          </p:nvSpPr>
          <p:spPr bwMode="auto">
            <a:xfrm>
              <a:off x="1776" y="2640"/>
              <a:ext cx="144" cy="336"/>
            </a:xfrm>
            <a:prstGeom prst="rect">
              <a:avLst/>
            </a:prstGeom>
            <a:solidFill>
              <a:srgbClr val="CC0000"/>
            </a:solidFill>
            <a:ln w="9525">
              <a:solidFill>
                <a:srgbClr val="CC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40458C"/>
                </a:solidFill>
              </a:endParaRPr>
            </a:p>
          </p:txBody>
        </p:sp>
        <p:sp>
          <p:nvSpPr>
            <p:cNvPr id="10445" name="Oval 50"/>
            <p:cNvSpPr>
              <a:spLocks noChangeArrowheads="1"/>
            </p:cNvSpPr>
            <p:nvPr/>
          </p:nvSpPr>
          <p:spPr bwMode="auto">
            <a:xfrm>
              <a:off x="1776" y="2592"/>
              <a:ext cx="144" cy="144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40458C"/>
                </a:solidFill>
              </a:endParaRPr>
            </a:p>
          </p:txBody>
        </p:sp>
      </p:grpSp>
      <p:grpSp>
        <p:nvGrpSpPr>
          <p:cNvPr id="10270" name="Group 51"/>
          <p:cNvGrpSpPr>
            <a:grpSpLocks/>
          </p:cNvGrpSpPr>
          <p:nvPr/>
        </p:nvGrpSpPr>
        <p:grpSpPr bwMode="auto">
          <a:xfrm rot="10800000" flipH="1">
            <a:off x="1981200" y="5334000"/>
            <a:ext cx="228600" cy="609600"/>
            <a:chOff x="1776" y="2592"/>
            <a:chExt cx="144" cy="384"/>
          </a:xfrm>
        </p:grpSpPr>
        <p:sp>
          <p:nvSpPr>
            <p:cNvPr id="10442" name="Rectangle 52"/>
            <p:cNvSpPr>
              <a:spLocks noChangeArrowheads="1"/>
            </p:cNvSpPr>
            <p:nvPr/>
          </p:nvSpPr>
          <p:spPr bwMode="auto">
            <a:xfrm>
              <a:off x="1776" y="2640"/>
              <a:ext cx="144" cy="336"/>
            </a:xfrm>
            <a:prstGeom prst="rect">
              <a:avLst/>
            </a:prstGeom>
            <a:solidFill>
              <a:srgbClr val="CC0000"/>
            </a:solidFill>
            <a:ln w="9525">
              <a:solidFill>
                <a:srgbClr val="CC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40458C"/>
                </a:solidFill>
              </a:endParaRPr>
            </a:p>
          </p:txBody>
        </p:sp>
        <p:sp>
          <p:nvSpPr>
            <p:cNvPr id="10443" name="Oval 53"/>
            <p:cNvSpPr>
              <a:spLocks noChangeArrowheads="1"/>
            </p:cNvSpPr>
            <p:nvPr/>
          </p:nvSpPr>
          <p:spPr bwMode="auto">
            <a:xfrm>
              <a:off x="1776" y="2592"/>
              <a:ext cx="144" cy="144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40458C"/>
                </a:solidFill>
              </a:endParaRPr>
            </a:p>
          </p:txBody>
        </p:sp>
      </p:grpSp>
      <p:sp>
        <p:nvSpPr>
          <p:cNvPr id="10271" name="Rectangle 54"/>
          <p:cNvSpPr>
            <a:spLocks noChangeArrowheads="1"/>
          </p:cNvSpPr>
          <p:nvPr/>
        </p:nvSpPr>
        <p:spPr bwMode="auto">
          <a:xfrm>
            <a:off x="3200400" y="5334000"/>
            <a:ext cx="228600" cy="533400"/>
          </a:xfrm>
          <a:prstGeom prst="rect">
            <a:avLst/>
          </a:prstGeom>
          <a:solidFill>
            <a:srgbClr val="006604"/>
          </a:solidFill>
          <a:ln w="9525">
            <a:solidFill>
              <a:srgbClr val="006604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40458C"/>
              </a:solidFill>
            </a:endParaRPr>
          </a:p>
        </p:txBody>
      </p:sp>
      <p:sp>
        <p:nvSpPr>
          <p:cNvPr id="10272" name="Rectangle 55"/>
          <p:cNvSpPr>
            <a:spLocks noChangeArrowheads="1"/>
          </p:cNvSpPr>
          <p:nvPr/>
        </p:nvSpPr>
        <p:spPr bwMode="auto">
          <a:xfrm>
            <a:off x="1676400" y="5334000"/>
            <a:ext cx="228600" cy="533400"/>
          </a:xfrm>
          <a:prstGeom prst="rect">
            <a:avLst/>
          </a:prstGeom>
          <a:solidFill>
            <a:srgbClr val="006604"/>
          </a:solidFill>
          <a:ln w="9525">
            <a:solidFill>
              <a:srgbClr val="006604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40458C"/>
              </a:solidFill>
            </a:endParaRPr>
          </a:p>
        </p:txBody>
      </p:sp>
      <p:sp>
        <p:nvSpPr>
          <p:cNvPr id="10273" name="Rectangle 56"/>
          <p:cNvSpPr>
            <a:spLocks noChangeArrowheads="1"/>
          </p:cNvSpPr>
          <p:nvPr/>
        </p:nvSpPr>
        <p:spPr bwMode="auto">
          <a:xfrm>
            <a:off x="1371600" y="5334000"/>
            <a:ext cx="228600" cy="533400"/>
          </a:xfrm>
          <a:prstGeom prst="rect">
            <a:avLst/>
          </a:prstGeom>
          <a:solidFill>
            <a:srgbClr val="006604"/>
          </a:solidFill>
          <a:ln w="9525">
            <a:solidFill>
              <a:srgbClr val="006604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40458C"/>
              </a:solidFill>
            </a:endParaRPr>
          </a:p>
        </p:txBody>
      </p:sp>
      <p:grpSp>
        <p:nvGrpSpPr>
          <p:cNvPr id="10274" name="Group 57"/>
          <p:cNvGrpSpPr>
            <a:grpSpLocks/>
          </p:cNvGrpSpPr>
          <p:nvPr/>
        </p:nvGrpSpPr>
        <p:grpSpPr bwMode="auto">
          <a:xfrm rot="10800000">
            <a:off x="1066800" y="5334000"/>
            <a:ext cx="228600" cy="609600"/>
            <a:chOff x="1776" y="2592"/>
            <a:chExt cx="144" cy="384"/>
          </a:xfrm>
        </p:grpSpPr>
        <p:sp>
          <p:nvSpPr>
            <p:cNvPr id="10440" name="Rectangle 58"/>
            <p:cNvSpPr>
              <a:spLocks noChangeArrowheads="1"/>
            </p:cNvSpPr>
            <p:nvPr/>
          </p:nvSpPr>
          <p:spPr bwMode="auto">
            <a:xfrm>
              <a:off x="1776" y="2640"/>
              <a:ext cx="144" cy="336"/>
            </a:xfrm>
            <a:prstGeom prst="rect">
              <a:avLst/>
            </a:prstGeom>
            <a:solidFill>
              <a:srgbClr val="CC0000"/>
            </a:solidFill>
            <a:ln w="9525">
              <a:solidFill>
                <a:srgbClr val="CC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40458C"/>
                </a:solidFill>
              </a:endParaRPr>
            </a:p>
          </p:txBody>
        </p:sp>
        <p:sp>
          <p:nvSpPr>
            <p:cNvPr id="10441" name="Oval 59"/>
            <p:cNvSpPr>
              <a:spLocks noChangeArrowheads="1"/>
            </p:cNvSpPr>
            <p:nvPr/>
          </p:nvSpPr>
          <p:spPr bwMode="auto">
            <a:xfrm>
              <a:off x="1776" y="2592"/>
              <a:ext cx="144" cy="144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40458C"/>
                </a:solidFill>
              </a:endParaRPr>
            </a:p>
          </p:txBody>
        </p:sp>
      </p:grpSp>
      <p:sp>
        <p:nvSpPr>
          <p:cNvPr id="10275" name="Rectangle 60"/>
          <p:cNvSpPr>
            <a:spLocks noChangeArrowheads="1"/>
          </p:cNvSpPr>
          <p:nvPr/>
        </p:nvSpPr>
        <p:spPr bwMode="auto">
          <a:xfrm>
            <a:off x="3505200" y="5334000"/>
            <a:ext cx="228600" cy="533400"/>
          </a:xfrm>
          <a:prstGeom prst="rect">
            <a:avLst/>
          </a:prstGeom>
          <a:solidFill>
            <a:srgbClr val="0F116A"/>
          </a:solidFill>
          <a:ln w="9525">
            <a:solidFill>
              <a:srgbClr val="0F116A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40458C"/>
              </a:solidFill>
            </a:endParaRPr>
          </a:p>
        </p:txBody>
      </p:sp>
      <p:grpSp>
        <p:nvGrpSpPr>
          <p:cNvPr id="10276" name="Group 61"/>
          <p:cNvGrpSpPr>
            <a:grpSpLocks/>
          </p:cNvGrpSpPr>
          <p:nvPr/>
        </p:nvGrpSpPr>
        <p:grpSpPr bwMode="auto">
          <a:xfrm flipV="1">
            <a:off x="4114800" y="5334000"/>
            <a:ext cx="228600" cy="609600"/>
            <a:chOff x="1296" y="2592"/>
            <a:chExt cx="144" cy="384"/>
          </a:xfrm>
        </p:grpSpPr>
        <p:sp>
          <p:nvSpPr>
            <p:cNvPr id="10438" name="Rectangle 62"/>
            <p:cNvSpPr>
              <a:spLocks noChangeArrowheads="1"/>
            </p:cNvSpPr>
            <p:nvPr/>
          </p:nvSpPr>
          <p:spPr bwMode="auto">
            <a:xfrm>
              <a:off x="1296" y="2640"/>
              <a:ext cx="144" cy="336"/>
            </a:xfrm>
            <a:prstGeom prst="rect">
              <a:avLst/>
            </a:prstGeom>
            <a:solidFill>
              <a:srgbClr val="FFCC18"/>
            </a:solidFill>
            <a:ln w="9525">
              <a:solidFill>
                <a:srgbClr val="FFCC18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40458C"/>
                </a:solidFill>
              </a:endParaRPr>
            </a:p>
          </p:txBody>
        </p:sp>
        <p:sp>
          <p:nvSpPr>
            <p:cNvPr id="10439" name="Oval 63"/>
            <p:cNvSpPr>
              <a:spLocks noChangeArrowheads="1"/>
            </p:cNvSpPr>
            <p:nvPr/>
          </p:nvSpPr>
          <p:spPr bwMode="auto">
            <a:xfrm>
              <a:off x="1296" y="2592"/>
              <a:ext cx="144" cy="144"/>
            </a:xfrm>
            <a:prstGeom prst="ellipse">
              <a:avLst/>
            </a:prstGeom>
            <a:solidFill>
              <a:srgbClr val="FFCC18"/>
            </a:solidFill>
            <a:ln w="9525">
              <a:solidFill>
                <a:srgbClr val="FFCC18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40458C"/>
                </a:solidFill>
              </a:endParaRPr>
            </a:p>
          </p:txBody>
        </p:sp>
      </p:grpSp>
      <p:grpSp>
        <p:nvGrpSpPr>
          <p:cNvPr id="10277" name="Group 64"/>
          <p:cNvGrpSpPr>
            <a:grpSpLocks/>
          </p:cNvGrpSpPr>
          <p:nvPr/>
        </p:nvGrpSpPr>
        <p:grpSpPr bwMode="auto">
          <a:xfrm flipV="1">
            <a:off x="2895600" y="5334000"/>
            <a:ext cx="228600" cy="609600"/>
            <a:chOff x="1296" y="2592"/>
            <a:chExt cx="144" cy="384"/>
          </a:xfrm>
        </p:grpSpPr>
        <p:sp>
          <p:nvSpPr>
            <p:cNvPr id="10436" name="Rectangle 65"/>
            <p:cNvSpPr>
              <a:spLocks noChangeArrowheads="1"/>
            </p:cNvSpPr>
            <p:nvPr/>
          </p:nvSpPr>
          <p:spPr bwMode="auto">
            <a:xfrm>
              <a:off x="1296" y="2640"/>
              <a:ext cx="144" cy="336"/>
            </a:xfrm>
            <a:prstGeom prst="rect">
              <a:avLst/>
            </a:prstGeom>
            <a:solidFill>
              <a:srgbClr val="FFCC18"/>
            </a:solidFill>
            <a:ln w="9525">
              <a:solidFill>
                <a:srgbClr val="FFCC18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40458C"/>
                </a:solidFill>
              </a:endParaRPr>
            </a:p>
          </p:txBody>
        </p:sp>
        <p:sp>
          <p:nvSpPr>
            <p:cNvPr id="10437" name="Oval 66"/>
            <p:cNvSpPr>
              <a:spLocks noChangeArrowheads="1"/>
            </p:cNvSpPr>
            <p:nvPr/>
          </p:nvSpPr>
          <p:spPr bwMode="auto">
            <a:xfrm>
              <a:off x="1296" y="2592"/>
              <a:ext cx="144" cy="144"/>
            </a:xfrm>
            <a:prstGeom prst="ellipse">
              <a:avLst/>
            </a:prstGeom>
            <a:solidFill>
              <a:srgbClr val="FFCC18"/>
            </a:solidFill>
            <a:ln w="9525">
              <a:solidFill>
                <a:srgbClr val="FFCC18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40458C"/>
                </a:solidFill>
              </a:endParaRPr>
            </a:p>
          </p:txBody>
        </p:sp>
      </p:grpSp>
      <p:grpSp>
        <p:nvGrpSpPr>
          <p:cNvPr id="10278" name="Group 67"/>
          <p:cNvGrpSpPr>
            <a:grpSpLocks/>
          </p:cNvGrpSpPr>
          <p:nvPr/>
        </p:nvGrpSpPr>
        <p:grpSpPr bwMode="auto">
          <a:xfrm flipV="1">
            <a:off x="2286000" y="5334000"/>
            <a:ext cx="228600" cy="609600"/>
            <a:chOff x="1296" y="2592"/>
            <a:chExt cx="144" cy="384"/>
          </a:xfrm>
        </p:grpSpPr>
        <p:sp>
          <p:nvSpPr>
            <p:cNvPr id="10434" name="Rectangle 68"/>
            <p:cNvSpPr>
              <a:spLocks noChangeArrowheads="1"/>
            </p:cNvSpPr>
            <p:nvPr/>
          </p:nvSpPr>
          <p:spPr bwMode="auto">
            <a:xfrm>
              <a:off x="1296" y="2640"/>
              <a:ext cx="144" cy="336"/>
            </a:xfrm>
            <a:prstGeom prst="rect">
              <a:avLst/>
            </a:prstGeom>
            <a:solidFill>
              <a:srgbClr val="FFCC18"/>
            </a:solidFill>
            <a:ln w="9525">
              <a:solidFill>
                <a:srgbClr val="FFCC18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40458C"/>
                </a:solidFill>
              </a:endParaRPr>
            </a:p>
          </p:txBody>
        </p:sp>
        <p:sp>
          <p:nvSpPr>
            <p:cNvPr id="10435" name="Oval 69"/>
            <p:cNvSpPr>
              <a:spLocks noChangeArrowheads="1"/>
            </p:cNvSpPr>
            <p:nvPr/>
          </p:nvSpPr>
          <p:spPr bwMode="auto">
            <a:xfrm>
              <a:off x="1296" y="2592"/>
              <a:ext cx="144" cy="144"/>
            </a:xfrm>
            <a:prstGeom prst="ellipse">
              <a:avLst/>
            </a:prstGeom>
            <a:solidFill>
              <a:srgbClr val="FFCC18"/>
            </a:solidFill>
            <a:ln w="9525">
              <a:solidFill>
                <a:srgbClr val="FFCC18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40458C"/>
                </a:solidFill>
              </a:endParaRPr>
            </a:p>
          </p:txBody>
        </p:sp>
      </p:grpSp>
      <p:grpSp>
        <p:nvGrpSpPr>
          <p:cNvPr id="10279" name="Group 70"/>
          <p:cNvGrpSpPr>
            <a:grpSpLocks/>
          </p:cNvGrpSpPr>
          <p:nvPr/>
        </p:nvGrpSpPr>
        <p:grpSpPr bwMode="auto">
          <a:xfrm flipV="1">
            <a:off x="5334000" y="5334000"/>
            <a:ext cx="228600" cy="609600"/>
            <a:chOff x="1296" y="2592"/>
            <a:chExt cx="144" cy="384"/>
          </a:xfrm>
        </p:grpSpPr>
        <p:sp>
          <p:nvSpPr>
            <p:cNvPr id="10432" name="Rectangle 71"/>
            <p:cNvSpPr>
              <a:spLocks noChangeArrowheads="1"/>
            </p:cNvSpPr>
            <p:nvPr/>
          </p:nvSpPr>
          <p:spPr bwMode="auto">
            <a:xfrm>
              <a:off x="1296" y="2640"/>
              <a:ext cx="144" cy="336"/>
            </a:xfrm>
            <a:prstGeom prst="rect">
              <a:avLst/>
            </a:prstGeom>
            <a:solidFill>
              <a:srgbClr val="FFCC18"/>
            </a:solidFill>
            <a:ln w="9525">
              <a:solidFill>
                <a:srgbClr val="FFCC18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40458C"/>
                </a:solidFill>
              </a:endParaRPr>
            </a:p>
          </p:txBody>
        </p:sp>
        <p:sp>
          <p:nvSpPr>
            <p:cNvPr id="10433" name="Oval 72"/>
            <p:cNvSpPr>
              <a:spLocks noChangeArrowheads="1"/>
            </p:cNvSpPr>
            <p:nvPr/>
          </p:nvSpPr>
          <p:spPr bwMode="auto">
            <a:xfrm>
              <a:off x="1296" y="2592"/>
              <a:ext cx="144" cy="144"/>
            </a:xfrm>
            <a:prstGeom prst="ellipse">
              <a:avLst/>
            </a:prstGeom>
            <a:solidFill>
              <a:srgbClr val="FFCC18"/>
            </a:solidFill>
            <a:ln w="9525">
              <a:solidFill>
                <a:srgbClr val="FFCC18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40458C"/>
                </a:solidFill>
              </a:endParaRPr>
            </a:p>
          </p:txBody>
        </p:sp>
      </p:grpSp>
      <p:grpSp>
        <p:nvGrpSpPr>
          <p:cNvPr id="10280" name="Group 73"/>
          <p:cNvGrpSpPr>
            <a:grpSpLocks/>
          </p:cNvGrpSpPr>
          <p:nvPr/>
        </p:nvGrpSpPr>
        <p:grpSpPr bwMode="auto">
          <a:xfrm flipV="1">
            <a:off x="6858000" y="5334000"/>
            <a:ext cx="228600" cy="609600"/>
            <a:chOff x="1296" y="2592"/>
            <a:chExt cx="144" cy="384"/>
          </a:xfrm>
        </p:grpSpPr>
        <p:sp>
          <p:nvSpPr>
            <p:cNvPr id="10430" name="Rectangle 74"/>
            <p:cNvSpPr>
              <a:spLocks noChangeArrowheads="1"/>
            </p:cNvSpPr>
            <p:nvPr/>
          </p:nvSpPr>
          <p:spPr bwMode="auto">
            <a:xfrm>
              <a:off x="1296" y="2640"/>
              <a:ext cx="144" cy="336"/>
            </a:xfrm>
            <a:prstGeom prst="rect">
              <a:avLst/>
            </a:prstGeom>
            <a:solidFill>
              <a:srgbClr val="FFCC18"/>
            </a:solidFill>
            <a:ln w="9525">
              <a:solidFill>
                <a:srgbClr val="FFCC18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40458C"/>
                </a:solidFill>
              </a:endParaRPr>
            </a:p>
          </p:txBody>
        </p:sp>
        <p:sp>
          <p:nvSpPr>
            <p:cNvPr id="10431" name="Oval 75"/>
            <p:cNvSpPr>
              <a:spLocks noChangeArrowheads="1"/>
            </p:cNvSpPr>
            <p:nvPr/>
          </p:nvSpPr>
          <p:spPr bwMode="auto">
            <a:xfrm>
              <a:off x="1296" y="2592"/>
              <a:ext cx="144" cy="144"/>
            </a:xfrm>
            <a:prstGeom prst="ellipse">
              <a:avLst/>
            </a:prstGeom>
            <a:solidFill>
              <a:srgbClr val="FFCC18"/>
            </a:solidFill>
            <a:ln w="9525">
              <a:solidFill>
                <a:srgbClr val="FFCC18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40458C"/>
                </a:solidFill>
              </a:endParaRPr>
            </a:p>
          </p:txBody>
        </p:sp>
      </p:grpSp>
      <p:sp>
        <p:nvSpPr>
          <p:cNvPr id="10281" name="Rectangle 76"/>
          <p:cNvSpPr>
            <a:spLocks noChangeArrowheads="1"/>
          </p:cNvSpPr>
          <p:nvPr/>
        </p:nvSpPr>
        <p:spPr bwMode="auto">
          <a:xfrm>
            <a:off x="2590800" y="5334000"/>
            <a:ext cx="228600" cy="533400"/>
          </a:xfrm>
          <a:prstGeom prst="rect">
            <a:avLst/>
          </a:prstGeom>
          <a:solidFill>
            <a:srgbClr val="0F116A"/>
          </a:solidFill>
          <a:ln w="9525">
            <a:solidFill>
              <a:srgbClr val="0F116A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40458C"/>
              </a:solidFill>
            </a:endParaRPr>
          </a:p>
        </p:txBody>
      </p:sp>
      <p:sp>
        <p:nvSpPr>
          <p:cNvPr id="10282" name="Rectangle 77"/>
          <p:cNvSpPr>
            <a:spLocks noChangeArrowheads="1"/>
          </p:cNvSpPr>
          <p:nvPr/>
        </p:nvSpPr>
        <p:spPr bwMode="auto">
          <a:xfrm>
            <a:off x="5029200" y="5334000"/>
            <a:ext cx="228600" cy="533400"/>
          </a:xfrm>
          <a:prstGeom prst="rect">
            <a:avLst/>
          </a:prstGeom>
          <a:solidFill>
            <a:srgbClr val="0F116A"/>
          </a:solidFill>
          <a:ln w="9525">
            <a:solidFill>
              <a:srgbClr val="0F116A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40458C"/>
              </a:solidFill>
            </a:endParaRPr>
          </a:p>
        </p:txBody>
      </p:sp>
      <p:sp>
        <p:nvSpPr>
          <p:cNvPr id="10283" name="Rectangle 78"/>
          <p:cNvSpPr>
            <a:spLocks noChangeArrowheads="1"/>
          </p:cNvSpPr>
          <p:nvPr/>
        </p:nvSpPr>
        <p:spPr bwMode="auto">
          <a:xfrm>
            <a:off x="5943600" y="5334000"/>
            <a:ext cx="228600" cy="533400"/>
          </a:xfrm>
          <a:prstGeom prst="rect">
            <a:avLst/>
          </a:prstGeom>
          <a:solidFill>
            <a:srgbClr val="0F116A"/>
          </a:solidFill>
          <a:ln w="9525">
            <a:solidFill>
              <a:srgbClr val="0F116A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40458C"/>
              </a:solidFill>
            </a:endParaRPr>
          </a:p>
        </p:txBody>
      </p:sp>
      <p:sp>
        <p:nvSpPr>
          <p:cNvPr id="10284" name="Rectangle 79"/>
          <p:cNvSpPr>
            <a:spLocks noChangeArrowheads="1"/>
          </p:cNvSpPr>
          <p:nvPr/>
        </p:nvSpPr>
        <p:spPr bwMode="auto">
          <a:xfrm>
            <a:off x="7162800" y="5334000"/>
            <a:ext cx="228600" cy="533400"/>
          </a:xfrm>
          <a:prstGeom prst="rect">
            <a:avLst/>
          </a:prstGeom>
          <a:solidFill>
            <a:srgbClr val="0F116A"/>
          </a:solidFill>
          <a:ln w="9525">
            <a:solidFill>
              <a:srgbClr val="0F116A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40458C"/>
              </a:solidFill>
            </a:endParaRPr>
          </a:p>
        </p:txBody>
      </p:sp>
      <p:sp>
        <p:nvSpPr>
          <p:cNvPr id="10285" name="Rectangle 80"/>
          <p:cNvSpPr>
            <a:spLocks noChangeArrowheads="1"/>
          </p:cNvSpPr>
          <p:nvPr/>
        </p:nvSpPr>
        <p:spPr bwMode="auto">
          <a:xfrm>
            <a:off x="7467600" y="5334000"/>
            <a:ext cx="228600" cy="533400"/>
          </a:xfrm>
          <a:prstGeom prst="rect">
            <a:avLst/>
          </a:prstGeom>
          <a:solidFill>
            <a:srgbClr val="0F116A"/>
          </a:solidFill>
          <a:ln w="9525">
            <a:solidFill>
              <a:srgbClr val="0F116A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40458C"/>
              </a:solidFill>
            </a:endParaRPr>
          </a:p>
        </p:txBody>
      </p:sp>
      <p:sp>
        <p:nvSpPr>
          <p:cNvPr id="10286" name="Rectangle 81"/>
          <p:cNvSpPr>
            <a:spLocks noChangeArrowheads="1"/>
          </p:cNvSpPr>
          <p:nvPr/>
        </p:nvSpPr>
        <p:spPr bwMode="auto">
          <a:xfrm>
            <a:off x="990600" y="5029200"/>
            <a:ext cx="7391400" cy="228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40458C"/>
              </a:solidFill>
            </a:endParaRPr>
          </a:p>
        </p:txBody>
      </p:sp>
      <p:grpSp>
        <p:nvGrpSpPr>
          <p:cNvPr id="10287" name="Group 82"/>
          <p:cNvGrpSpPr>
            <a:grpSpLocks/>
          </p:cNvGrpSpPr>
          <p:nvPr/>
        </p:nvGrpSpPr>
        <p:grpSpPr bwMode="auto">
          <a:xfrm>
            <a:off x="1066800" y="5715000"/>
            <a:ext cx="228600" cy="609600"/>
            <a:chOff x="1296" y="2592"/>
            <a:chExt cx="144" cy="384"/>
          </a:xfrm>
        </p:grpSpPr>
        <p:sp>
          <p:nvSpPr>
            <p:cNvPr id="10428" name="Rectangle 83"/>
            <p:cNvSpPr>
              <a:spLocks noChangeArrowheads="1"/>
            </p:cNvSpPr>
            <p:nvPr/>
          </p:nvSpPr>
          <p:spPr bwMode="auto">
            <a:xfrm>
              <a:off x="1296" y="2640"/>
              <a:ext cx="144" cy="336"/>
            </a:xfrm>
            <a:prstGeom prst="rect">
              <a:avLst/>
            </a:prstGeom>
            <a:solidFill>
              <a:srgbClr val="FFCC18"/>
            </a:solidFill>
            <a:ln w="9525">
              <a:solidFill>
                <a:srgbClr val="FFCC18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40458C"/>
                </a:solidFill>
              </a:endParaRPr>
            </a:p>
          </p:txBody>
        </p:sp>
        <p:sp>
          <p:nvSpPr>
            <p:cNvPr id="10429" name="Oval 84"/>
            <p:cNvSpPr>
              <a:spLocks noChangeArrowheads="1"/>
            </p:cNvSpPr>
            <p:nvPr/>
          </p:nvSpPr>
          <p:spPr bwMode="auto">
            <a:xfrm>
              <a:off x="1296" y="2592"/>
              <a:ext cx="144" cy="144"/>
            </a:xfrm>
            <a:prstGeom prst="ellipse">
              <a:avLst/>
            </a:prstGeom>
            <a:solidFill>
              <a:srgbClr val="FFCC18"/>
            </a:solidFill>
            <a:ln w="9525">
              <a:solidFill>
                <a:srgbClr val="FFCC18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40458C"/>
                </a:solidFill>
              </a:endParaRPr>
            </a:p>
          </p:txBody>
        </p:sp>
      </p:grpSp>
      <p:grpSp>
        <p:nvGrpSpPr>
          <p:cNvPr id="10288" name="Group 85"/>
          <p:cNvGrpSpPr>
            <a:grpSpLocks/>
          </p:cNvGrpSpPr>
          <p:nvPr/>
        </p:nvGrpSpPr>
        <p:grpSpPr bwMode="auto">
          <a:xfrm>
            <a:off x="1981200" y="5715000"/>
            <a:ext cx="228600" cy="609600"/>
            <a:chOff x="1296" y="2592"/>
            <a:chExt cx="144" cy="384"/>
          </a:xfrm>
        </p:grpSpPr>
        <p:sp>
          <p:nvSpPr>
            <p:cNvPr id="10426" name="Rectangle 86"/>
            <p:cNvSpPr>
              <a:spLocks noChangeArrowheads="1"/>
            </p:cNvSpPr>
            <p:nvPr/>
          </p:nvSpPr>
          <p:spPr bwMode="auto">
            <a:xfrm>
              <a:off x="1296" y="2640"/>
              <a:ext cx="144" cy="336"/>
            </a:xfrm>
            <a:prstGeom prst="rect">
              <a:avLst/>
            </a:prstGeom>
            <a:solidFill>
              <a:srgbClr val="FFCC18"/>
            </a:solidFill>
            <a:ln w="9525">
              <a:solidFill>
                <a:srgbClr val="FFCC18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40458C"/>
                </a:solidFill>
              </a:endParaRPr>
            </a:p>
          </p:txBody>
        </p:sp>
        <p:sp>
          <p:nvSpPr>
            <p:cNvPr id="10427" name="Oval 87"/>
            <p:cNvSpPr>
              <a:spLocks noChangeArrowheads="1"/>
            </p:cNvSpPr>
            <p:nvPr/>
          </p:nvSpPr>
          <p:spPr bwMode="auto">
            <a:xfrm>
              <a:off x="1296" y="2592"/>
              <a:ext cx="144" cy="144"/>
            </a:xfrm>
            <a:prstGeom prst="ellipse">
              <a:avLst/>
            </a:prstGeom>
            <a:solidFill>
              <a:srgbClr val="FFCC18"/>
            </a:solidFill>
            <a:ln w="9525">
              <a:solidFill>
                <a:srgbClr val="FFCC18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40458C"/>
                </a:solidFill>
              </a:endParaRPr>
            </a:p>
          </p:txBody>
        </p:sp>
      </p:grpSp>
      <p:grpSp>
        <p:nvGrpSpPr>
          <p:cNvPr id="10289" name="Group 88"/>
          <p:cNvGrpSpPr>
            <a:grpSpLocks/>
          </p:cNvGrpSpPr>
          <p:nvPr/>
        </p:nvGrpSpPr>
        <p:grpSpPr bwMode="auto">
          <a:xfrm>
            <a:off x="3810000" y="5715000"/>
            <a:ext cx="228600" cy="609600"/>
            <a:chOff x="1296" y="2592"/>
            <a:chExt cx="144" cy="384"/>
          </a:xfrm>
        </p:grpSpPr>
        <p:sp>
          <p:nvSpPr>
            <p:cNvPr id="10424" name="Rectangle 89"/>
            <p:cNvSpPr>
              <a:spLocks noChangeArrowheads="1"/>
            </p:cNvSpPr>
            <p:nvPr/>
          </p:nvSpPr>
          <p:spPr bwMode="auto">
            <a:xfrm>
              <a:off x="1296" y="2640"/>
              <a:ext cx="144" cy="336"/>
            </a:xfrm>
            <a:prstGeom prst="rect">
              <a:avLst/>
            </a:prstGeom>
            <a:solidFill>
              <a:srgbClr val="FFCC18"/>
            </a:solidFill>
            <a:ln w="9525">
              <a:solidFill>
                <a:srgbClr val="FFCC18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40458C"/>
                </a:solidFill>
              </a:endParaRPr>
            </a:p>
          </p:txBody>
        </p:sp>
        <p:sp>
          <p:nvSpPr>
            <p:cNvPr id="10425" name="Oval 90"/>
            <p:cNvSpPr>
              <a:spLocks noChangeArrowheads="1"/>
            </p:cNvSpPr>
            <p:nvPr/>
          </p:nvSpPr>
          <p:spPr bwMode="auto">
            <a:xfrm>
              <a:off x="1296" y="2592"/>
              <a:ext cx="144" cy="144"/>
            </a:xfrm>
            <a:prstGeom prst="ellipse">
              <a:avLst/>
            </a:prstGeom>
            <a:solidFill>
              <a:srgbClr val="FFCC18"/>
            </a:solidFill>
            <a:ln w="9525">
              <a:solidFill>
                <a:srgbClr val="FFCC18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40458C"/>
                </a:solidFill>
              </a:endParaRPr>
            </a:p>
          </p:txBody>
        </p:sp>
      </p:grpSp>
      <p:grpSp>
        <p:nvGrpSpPr>
          <p:cNvPr id="10290" name="Group 91"/>
          <p:cNvGrpSpPr>
            <a:grpSpLocks/>
          </p:cNvGrpSpPr>
          <p:nvPr/>
        </p:nvGrpSpPr>
        <p:grpSpPr bwMode="auto">
          <a:xfrm>
            <a:off x="4724400" y="5715000"/>
            <a:ext cx="228600" cy="609600"/>
            <a:chOff x="1296" y="2592"/>
            <a:chExt cx="144" cy="384"/>
          </a:xfrm>
        </p:grpSpPr>
        <p:sp>
          <p:nvSpPr>
            <p:cNvPr id="10422" name="Rectangle 92"/>
            <p:cNvSpPr>
              <a:spLocks noChangeArrowheads="1"/>
            </p:cNvSpPr>
            <p:nvPr/>
          </p:nvSpPr>
          <p:spPr bwMode="auto">
            <a:xfrm>
              <a:off x="1296" y="2640"/>
              <a:ext cx="144" cy="336"/>
            </a:xfrm>
            <a:prstGeom prst="rect">
              <a:avLst/>
            </a:prstGeom>
            <a:solidFill>
              <a:srgbClr val="FFCC18"/>
            </a:solidFill>
            <a:ln w="9525">
              <a:solidFill>
                <a:srgbClr val="FFCC18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40458C"/>
                </a:solidFill>
              </a:endParaRPr>
            </a:p>
          </p:txBody>
        </p:sp>
        <p:sp>
          <p:nvSpPr>
            <p:cNvPr id="10423" name="Oval 93"/>
            <p:cNvSpPr>
              <a:spLocks noChangeArrowheads="1"/>
            </p:cNvSpPr>
            <p:nvPr/>
          </p:nvSpPr>
          <p:spPr bwMode="auto">
            <a:xfrm>
              <a:off x="1296" y="2592"/>
              <a:ext cx="144" cy="144"/>
            </a:xfrm>
            <a:prstGeom prst="ellipse">
              <a:avLst/>
            </a:prstGeom>
            <a:solidFill>
              <a:srgbClr val="FFCC18"/>
            </a:solidFill>
            <a:ln w="9525">
              <a:solidFill>
                <a:srgbClr val="FFCC18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40458C"/>
                </a:solidFill>
              </a:endParaRPr>
            </a:p>
          </p:txBody>
        </p:sp>
      </p:grpSp>
      <p:grpSp>
        <p:nvGrpSpPr>
          <p:cNvPr id="10291" name="Group 94"/>
          <p:cNvGrpSpPr>
            <a:grpSpLocks/>
          </p:cNvGrpSpPr>
          <p:nvPr/>
        </p:nvGrpSpPr>
        <p:grpSpPr bwMode="auto">
          <a:xfrm>
            <a:off x="5638800" y="5715000"/>
            <a:ext cx="228600" cy="609600"/>
            <a:chOff x="1296" y="2592"/>
            <a:chExt cx="144" cy="384"/>
          </a:xfrm>
        </p:grpSpPr>
        <p:sp>
          <p:nvSpPr>
            <p:cNvPr id="10420" name="Rectangle 95"/>
            <p:cNvSpPr>
              <a:spLocks noChangeArrowheads="1"/>
            </p:cNvSpPr>
            <p:nvPr/>
          </p:nvSpPr>
          <p:spPr bwMode="auto">
            <a:xfrm>
              <a:off x="1296" y="2640"/>
              <a:ext cx="144" cy="336"/>
            </a:xfrm>
            <a:prstGeom prst="rect">
              <a:avLst/>
            </a:prstGeom>
            <a:solidFill>
              <a:srgbClr val="FFCC18"/>
            </a:solidFill>
            <a:ln w="9525">
              <a:solidFill>
                <a:srgbClr val="FFCC18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40458C"/>
                </a:solidFill>
              </a:endParaRPr>
            </a:p>
          </p:txBody>
        </p:sp>
        <p:sp>
          <p:nvSpPr>
            <p:cNvPr id="10421" name="Oval 96"/>
            <p:cNvSpPr>
              <a:spLocks noChangeArrowheads="1"/>
            </p:cNvSpPr>
            <p:nvPr/>
          </p:nvSpPr>
          <p:spPr bwMode="auto">
            <a:xfrm>
              <a:off x="1296" y="2592"/>
              <a:ext cx="144" cy="144"/>
            </a:xfrm>
            <a:prstGeom prst="ellipse">
              <a:avLst/>
            </a:prstGeom>
            <a:solidFill>
              <a:srgbClr val="FFCC18"/>
            </a:solidFill>
            <a:ln w="9525">
              <a:solidFill>
                <a:srgbClr val="FFCC18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40458C"/>
                </a:solidFill>
              </a:endParaRPr>
            </a:p>
          </p:txBody>
        </p:sp>
      </p:grpSp>
      <p:grpSp>
        <p:nvGrpSpPr>
          <p:cNvPr id="10292" name="Group 97"/>
          <p:cNvGrpSpPr>
            <a:grpSpLocks/>
          </p:cNvGrpSpPr>
          <p:nvPr/>
        </p:nvGrpSpPr>
        <p:grpSpPr bwMode="auto">
          <a:xfrm>
            <a:off x="6553200" y="5715000"/>
            <a:ext cx="228600" cy="609600"/>
            <a:chOff x="1296" y="2592"/>
            <a:chExt cx="144" cy="384"/>
          </a:xfrm>
        </p:grpSpPr>
        <p:sp>
          <p:nvSpPr>
            <p:cNvPr id="10418" name="Rectangle 98"/>
            <p:cNvSpPr>
              <a:spLocks noChangeArrowheads="1"/>
            </p:cNvSpPr>
            <p:nvPr/>
          </p:nvSpPr>
          <p:spPr bwMode="auto">
            <a:xfrm>
              <a:off x="1296" y="2640"/>
              <a:ext cx="144" cy="336"/>
            </a:xfrm>
            <a:prstGeom prst="rect">
              <a:avLst/>
            </a:prstGeom>
            <a:solidFill>
              <a:srgbClr val="FFCC18"/>
            </a:solidFill>
            <a:ln w="9525">
              <a:solidFill>
                <a:srgbClr val="FFCC18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40458C"/>
                </a:solidFill>
              </a:endParaRPr>
            </a:p>
          </p:txBody>
        </p:sp>
        <p:sp>
          <p:nvSpPr>
            <p:cNvPr id="10419" name="Oval 99"/>
            <p:cNvSpPr>
              <a:spLocks noChangeArrowheads="1"/>
            </p:cNvSpPr>
            <p:nvPr/>
          </p:nvSpPr>
          <p:spPr bwMode="auto">
            <a:xfrm>
              <a:off x="1296" y="2592"/>
              <a:ext cx="144" cy="144"/>
            </a:xfrm>
            <a:prstGeom prst="ellipse">
              <a:avLst/>
            </a:prstGeom>
            <a:solidFill>
              <a:srgbClr val="FFCC18"/>
            </a:solidFill>
            <a:ln w="9525">
              <a:solidFill>
                <a:srgbClr val="FFCC18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40458C"/>
                </a:solidFill>
              </a:endParaRPr>
            </a:p>
          </p:txBody>
        </p:sp>
      </p:grpSp>
      <p:grpSp>
        <p:nvGrpSpPr>
          <p:cNvPr id="10293" name="Group 100"/>
          <p:cNvGrpSpPr>
            <a:grpSpLocks/>
          </p:cNvGrpSpPr>
          <p:nvPr/>
        </p:nvGrpSpPr>
        <p:grpSpPr bwMode="auto">
          <a:xfrm>
            <a:off x="8077200" y="5715000"/>
            <a:ext cx="228600" cy="609600"/>
            <a:chOff x="1296" y="2592"/>
            <a:chExt cx="144" cy="384"/>
          </a:xfrm>
        </p:grpSpPr>
        <p:sp>
          <p:nvSpPr>
            <p:cNvPr id="10416" name="Rectangle 101"/>
            <p:cNvSpPr>
              <a:spLocks noChangeArrowheads="1"/>
            </p:cNvSpPr>
            <p:nvPr/>
          </p:nvSpPr>
          <p:spPr bwMode="auto">
            <a:xfrm>
              <a:off x="1296" y="2640"/>
              <a:ext cx="144" cy="336"/>
            </a:xfrm>
            <a:prstGeom prst="rect">
              <a:avLst/>
            </a:prstGeom>
            <a:solidFill>
              <a:srgbClr val="FFCC18"/>
            </a:solidFill>
            <a:ln w="9525">
              <a:solidFill>
                <a:srgbClr val="FFCC18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40458C"/>
                </a:solidFill>
              </a:endParaRPr>
            </a:p>
          </p:txBody>
        </p:sp>
        <p:sp>
          <p:nvSpPr>
            <p:cNvPr id="10417" name="Oval 102"/>
            <p:cNvSpPr>
              <a:spLocks noChangeArrowheads="1"/>
            </p:cNvSpPr>
            <p:nvPr/>
          </p:nvSpPr>
          <p:spPr bwMode="auto">
            <a:xfrm>
              <a:off x="1296" y="2592"/>
              <a:ext cx="144" cy="144"/>
            </a:xfrm>
            <a:prstGeom prst="ellipse">
              <a:avLst/>
            </a:prstGeom>
            <a:solidFill>
              <a:srgbClr val="FFCC18"/>
            </a:solidFill>
            <a:ln w="9525">
              <a:solidFill>
                <a:srgbClr val="FFCC18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40458C"/>
                </a:solidFill>
              </a:endParaRPr>
            </a:p>
          </p:txBody>
        </p:sp>
      </p:grpSp>
      <p:sp>
        <p:nvSpPr>
          <p:cNvPr id="10294" name="Rectangle 103"/>
          <p:cNvSpPr>
            <a:spLocks noChangeArrowheads="1"/>
          </p:cNvSpPr>
          <p:nvPr/>
        </p:nvSpPr>
        <p:spPr bwMode="auto">
          <a:xfrm>
            <a:off x="990600" y="4038600"/>
            <a:ext cx="7391400" cy="228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40458C"/>
              </a:solidFill>
            </a:endParaRPr>
          </a:p>
        </p:txBody>
      </p:sp>
      <p:sp>
        <p:nvSpPr>
          <p:cNvPr id="10295" name="Rectangle 104"/>
          <p:cNvSpPr>
            <a:spLocks noChangeArrowheads="1"/>
          </p:cNvSpPr>
          <p:nvPr/>
        </p:nvSpPr>
        <p:spPr bwMode="auto">
          <a:xfrm>
            <a:off x="1371600" y="3429000"/>
            <a:ext cx="228600" cy="533400"/>
          </a:xfrm>
          <a:prstGeom prst="rect">
            <a:avLst/>
          </a:prstGeom>
          <a:solidFill>
            <a:srgbClr val="0F116A"/>
          </a:solidFill>
          <a:ln w="9525">
            <a:solidFill>
              <a:srgbClr val="0F116A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40458C"/>
              </a:solidFill>
            </a:endParaRPr>
          </a:p>
        </p:txBody>
      </p:sp>
      <p:sp>
        <p:nvSpPr>
          <p:cNvPr id="10296" name="Rectangle 105"/>
          <p:cNvSpPr>
            <a:spLocks noChangeArrowheads="1"/>
          </p:cNvSpPr>
          <p:nvPr/>
        </p:nvSpPr>
        <p:spPr bwMode="auto">
          <a:xfrm>
            <a:off x="1676400" y="3429000"/>
            <a:ext cx="228600" cy="533400"/>
          </a:xfrm>
          <a:prstGeom prst="rect">
            <a:avLst/>
          </a:prstGeom>
          <a:solidFill>
            <a:srgbClr val="0F116A"/>
          </a:solidFill>
          <a:ln w="9525">
            <a:solidFill>
              <a:srgbClr val="0F116A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40458C"/>
              </a:solidFill>
            </a:endParaRPr>
          </a:p>
        </p:txBody>
      </p:sp>
      <p:grpSp>
        <p:nvGrpSpPr>
          <p:cNvPr id="10297" name="Group 106"/>
          <p:cNvGrpSpPr>
            <a:grpSpLocks/>
          </p:cNvGrpSpPr>
          <p:nvPr/>
        </p:nvGrpSpPr>
        <p:grpSpPr bwMode="auto">
          <a:xfrm rot="10800000" flipH="1" flipV="1">
            <a:off x="2286000" y="3352800"/>
            <a:ext cx="228600" cy="609600"/>
            <a:chOff x="1776" y="2592"/>
            <a:chExt cx="144" cy="384"/>
          </a:xfrm>
        </p:grpSpPr>
        <p:sp>
          <p:nvSpPr>
            <p:cNvPr id="10414" name="Rectangle 107"/>
            <p:cNvSpPr>
              <a:spLocks noChangeArrowheads="1"/>
            </p:cNvSpPr>
            <p:nvPr/>
          </p:nvSpPr>
          <p:spPr bwMode="auto">
            <a:xfrm>
              <a:off x="1776" y="2640"/>
              <a:ext cx="144" cy="336"/>
            </a:xfrm>
            <a:prstGeom prst="rect">
              <a:avLst/>
            </a:prstGeom>
            <a:solidFill>
              <a:srgbClr val="CC0000"/>
            </a:solidFill>
            <a:ln w="9525">
              <a:solidFill>
                <a:srgbClr val="CC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40458C"/>
                </a:solidFill>
              </a:endParaRPr>
            </a:p>
          </p:txBody>
        </p:sp>
        <p:sp>
          <p:nvSpPr>
            <p:cNvPr id="10415" name="Oval 108"/>
            <p:cNvSpPr>
              <a:spLocks noChangeArrowheads="1"/>
            </p:cNvSpPr>
            <p:nvPr/>
          </p:nvSpPr>
          <p:spPr bwMode="auto">
            <a:xfrm>
              <a:off x="1776" y="2592"/>
              <a:ext cx="144" cy="144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40458C"/>
                </a:solidFill>
              </a:endParaRPr>
            </a:p>
          </p:txBody>
        </p:sp>
      </p:grpSp>
      <p:grpSp>
        <p:nvGrpSpPr>
          <p:cNvPr id="10298" name="Group 109"/>
          <p:cNvGrpSpPr>
            <a:grpSpLocks/>
          </p:cNvGrpSpPr>
          <p:nvPr/>
        </p:nvGrpSpPr>
        <p:grpSpPr bwMode="auto">
          <a:xfrm rot="10800000" flipH="1" flipV="1">
            <a:off x="2895600" y="3352800"/>
            <a:ext cx="228600" cy="609600"/>
            <a:chOff x="1776" y="2592"/>
            <a:chExt cx="144" cy="384"/>
          </a:xfrm>
        </p:grpSpPr>
        <p:sp>
          <p:nvSpPr>
            <p:cNvPr id="10412" name="Rectangle 110"/>
            <p:cNvSpPr>
              <a:spLocks noChangeArrowheads="1"/>
            </p:cNvSpPr>
            <p:nvPr/>
          </p:nvSpPr>
          <p:spPr bwMode="auto">
            <a:xfrm>
              <a:off x="1776" y="2640"/>
              <a:ext cx="144" cy="336"/>
            </a:xfrm>
            <a:prstGeom prst="rect">
              <a:avLst/>
            </a:prstGeom>
            <a:solidFill>
              <a:srgbClr val="CC0000"/>
            </a:solidFill>
            <a:ln w="9525">
              <a:solidFill>
                <a:srgbClr val="CC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40458C"/>
                </a:solidFill>
              </a:endParaRPr>
            </a:p>
          </p:txBody>
        </p:sp>
        <p:sp>
          <p:nvSpPr>
            <p:cNvPr id="10413" name="Oval 111"/>
            <p:cNvSpPr>
              <a:spLocks noChangeArrowheads="1"/>
            </p:cNvSpPr>
            <p:nvPr/>
          </p:nvSpPr>
          <p:spPr bwMode="auto">
            <a:xfrm>
              <a:off x="1776" y="2592"/>
              <a:ext cx="144" cy="144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40458C"/>
                </a:solidFill>
              </a:endParaRPr>
            </a:p>
          </p:txBody>
        </p:sp>
      </p:grpSp>
      <p:sp>
        <p:nvSpPr>
          <p:cNvPr id="10299" name="Rectangle 112"/>
          <p:cNvSpPr>
            <a:spLocks noChangeArrowheads="1"/>
          </p:cNvSpPr>
          <p:nvPr/>
        </p:nvSpPr>
        <p:spPr bwMode="auto">
          <a:xfrm>
            <a:off x="3505200" y="3429000"/>
            <a:ext cx="228600" cy="533400"/>
          </a:xfrm>
          <a:prstGeom prst="rect">
            <a:avLst/>
          </a:prstGeom>
          <a:solidFill>
            <a:srgbClr val="006604"/>
          </a:solidFill>
          <a:ln w="9525">
            <a:solidFill>
              <a:srgbClr val="006604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40458C"/>
              </a:solidFill>
            </a:endParaRPr>
          </a:p>
        </p:txBody>
      </p:sp>
      <p:sp>
        <p:nvSpPr>
          <p:cNvPr id="10300" name="Rectangle 113"/>
          <p:cNvSpPr>
            <a:spLocks noChangeArrowheads="1"/>
          </p:cNvSpPr>
          <p:nvPr/>
        </p:nvSpPr>
        <p:spPr bwMode="auto">
          <a:xfrm>
            <a:off x="2590800" y="3429000"/>
            <a:ext cx="228600" cy="533400"/>
          </a:xfrm>
          <a:prstGeom prst="rect">
            <a:avLst/>
          </a:prstGeom>
          <a:solidFill>
            <a:srgbClr val="006604"/>
          </a:solidFill>
          <a:ln w="9525">
            <a:solidFill>
              <a:srgbClr val="006604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40458C"/>
              </a:solidFill>
            </a:endParaRPr>
          </a:p>
        </p:txBody>
      </p:sp>
      <p:grpSp>
        <p:nvGrpSpPr>
          <p:cNvPr id="10301" name="Group 114"/>
          <p:cNvGrpSpPr>
            <a:grpSpLocks/>
          </p:cNvGrpSpPr>
          <p:nvPr/>
        </p:nvGrpSpPr>
        <p:grpSpPr bwMode="auto">
          <a:xfrm rot="10800000" flipH="1" flipV="1">
            <a:off x="4114800" y="3352800"/>
            <a:ext cx="228600" cy="609600"/>
            <a:chOff x="1776" y="2592"/>
            <a:chExt cx="144" cy="384"/>
          </a:xfrm>
        </p:grpSpPr>
        <p:sp>
          <p:nvSpPr>
            <p:cNvPr id="10410" name="Rectangle 115"/>
            <p:cNvSpPr>
              <a:spLocks noChangeArrowheads="1"/>
            </p:cNvSpPr>
            <p:nvPr/>
          </p:nvSpPr>
          <p:spPr bwMode="auto">
            <a:xfrm>
              <a:off x="1776" y="2640"/>
              <a:ext cx="144" cy="336"/>
            </a:xfrm>
            <a:prstGeom prst="rect">
              <a:avLst/>
            </a:prstGeom>
            <a:solidFill>
              <a:srgbClr val="CC0000"/>
            </a:solidFill>
            <a:ln w="9525">
              <a:solidFill>
                <a:srgbClr val="CC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40458C"/>
                </a:solidFill>
              </a:endParaRPr>
            </a:p>
          </p:txBody>
        </p:sp>
        <p:sp>
          <p:nvSpPr>
            <p:cNvPr id="10411" name="Oval 116"/>
            <p:cNvSpPr>
              <a:spLocks noChangeArrowheads="1"/>
            </p:cNvSpPr>
            <p:nvPr/>
          </p:nvSpPr>
          <p:spPr bwMode="auto">
            <a:xfrm>
              <a:off x="1776" y="2592"/>
              <a:ext cx="144" cy="144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40458C"/>
                </a:solidFill>
              </a:endParaRPr>
            </a:p>
          </p:txBody>
        </p:sp>
      </p:grpSp>
      <p:sp>
        <p:nvSpPr>
          <p:cNvPr id="10302" name="Rectangle 117"/>
          <p:cNvSpPr>
            <a:spLocks noChangeArrowheads="1"/>
          </p:cNvSpPr>
          <p:nvPr/>
        </p:nvSpPr>
        <p:spPr bwMode="auto">
          <a:xfrm>
            <a:off x="4419600" y="3429000"/>
            <a:ext cx="228600" cy="533400"/>
          </a:xfrm>
          <a:prstGeom prst="rect">
            <a:avLst/>
          </a:prstGeom>
          <a:solidFill>
            <a:srgbClr val="0F116A"/>
          </a:solidFill>
          <a:ln w="9525">
            <a:solidFill>
              <a:srgbClr val="0F116A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40458C"/>
              </a:solidFill>
            </a:endParaRPr>
          </a:p>
        </p:txBody>
      </p:sp>
      <p:sp>
        <p:nvSpPr>
          <p:cNvPr id="10303" name="Rectangle 118"/>
          <p:cNvSpPr>
            <a:spLocks noChangeArrowheads="1"/>
          </p:cNvSpPr>
          <p:nvPr/>
        </p:nvSpPr>
        <p:spPr bwMode="auto">
          <a:xfrm>
            <a:off x="3200400" y="3429000"/>
            <a:ext cx="228600" cy="533400"/>
          </a:xfrm>
          <a:prstGeom prst="rect">
            <a:avLst/>
          </a:prstGeom>
          <a:solidFill>
            <a:srgbClr val="0F116A"/>
          </a:solidFill>
          <a:ln w="9525">
            <a:solidFill>
              <a:srgbClr val="0F116A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40458C"/>
              </a:solidFill>
            </a:endParaRPr>
          </a:p>
        </p:txBody>
      </p:sp>
      <p:sp>
        <p:nvSpPr>
          <p:cNvPr id="10304" name="Rectangle 119"/>
          <p:cNvSpPr>
            <a:spLocks noChangeArrowheads="1"/>
          </p:cNvSpPr>
          <p:nvPr/>
        </p:nvSpPr>
        <p:spPr bwMode="auto">
          <a:xfrm>
            <a:off x="5029200" y="3429000"/>
            <a:ext cx="228600" cy="533400"/>
          </a:xfrm>
          <a:prstGeom prst="rect">
            <a:avLst/>
          </a:prstGeom>
          <a:solidFill>
            <a:srgbClr val="006604"/>
          </a:solidFill>
          <a:ln w="9525">
            <a:solidFill>
              <a:srgbClr val="006604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40458C"/>
              </a:solidFill>
            </a:endParaRPr>
          </a:p>
        </p:txBody>
      </p:sp>
      <p:grpSp>
        <p:nvGrpSpPr>
          <p:cNvPr id="10305" name="Group 120"/>
          <p:cNvGrpSpPr>
            <a:grpSpLocks/>
          </p:cNvGrpSpPr>
          <p:nvPr/>
        </p:nvGrpSpPr>
        <p:grpSpPr bwMode="auto">
          <a:xfrm rot="10800000" flipH="1" flipV="1">
            <a:off x="5334000" y="3352800"/>
            <a:ext cx="228600" cy="609600"/>
            <a:chOff x="1776" y="2592"/>
            <a:chExt cx="144" cy="384"/>
          </a:xfrm>
        </p:grpSpPr>
        <p:sp>
          <p:nvSpPr>
            <p:cNvPr id="10408" name="Rectangle 121"/>
            <p:cNvSpPr>
              <a:spLocks noChangeArrowheads="1"/>
            </p:cNvSpPr>
            <p:nvPr/>
          </p:nvSpPr>
          <p:spPr bwMode="auto">
            <a:xfrm>
              <a:off x="1776" y="2640"/>
              <a:ext cx="144" cy="336"/>
            </a:xfrm>
            <a:prstGeom prst="rect">
              <a:avLst/>
            </a:prstGeom>
            <a:solidFill>
              <a:srgbClr val="CC0000"/>
            </a:solidFill>
            <a:ln w="9525">
              <a:solidFill>
                <a:srgbClr val="CC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40458C"/>
                </a:solidFill>
              </a:endParaRPr>
            </a:p>
          </p:txBody>
        </p:sp>
        <p:sp>
          <p:nvSpPr>
            <p:cNvPr id="10409" name="Oval 122"/>
            <p:cNvSpPr>
              <a:spLocks noChangeArrowheads="1"/>
            </p:cNvSpPr>
            <p:nvPr/>
          </p:nvSpPr>
          <p:spPr bwMode="auto">
            <a:xfrm>
              <a:off x="1776" y="2592"/>
              <a:ext cx="144" cy="144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40458C"/>
                </a:solidFill>
              </a:endParaRPr>
            </a:p>
          </p:txBody>
        </p:sp>
      </p:grpSp>
      <p:sp>
        <p:nvSpPr>
          <p:cNvPr id="10306" name="Rectangle 123"/>
          <p:cNvSpPr>
            <a:spLocks noChangeArrowheads="1"/>
          </p:cNvSpPr>
          <p:nvPr/>
        </p:nvSpPr>
        <p:spPr bwMode="auto">
          <a:xfrm>
            <a:off x="5943600" y="3429000"/>
            <a:ext cx="228600" cy="533400"/>
          </a:xfrm>
          <a:prstGeom prst="rect">
            <a:avLst/>
          </a:prstGeom>
          <a:solidFill>
            <a:srgbClr val="006604"/>
          </a:solidFill>
          <a:ln w="9525">
            <a:solidFill>
              <a:srgbClr val="006604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40458C"/>
              </a:solidFill>
            </a:endParaRPr>
          </a:p>
        </p:txBody>
      </p:sp>
      <p:sp>
        <p:nvSpPr>
          <p:cNvPr id="10307" name="Rectangle 124"/>
          <p:cNvSpPr>
            <a:spLocks noChangeArrowheads="1"/>
          </p:cNvSpPr>
          <p:nvPr/>
        </p:nvSpPr>
        <p:spPr bwMode="auto">
          <a:xfrm>
            <a:off x="6248400" y="3429000"/>
            <a:ext cx="228600" cy="533400"/>
          </a:xfrm>
          <a:prstGeom prst="rect">
            <a:avLst/>
          </a:prstGeom>
          <a:solidFill>
            <a:srgbClr val="0F116A"/>
          </a:solidFill>
          <a:ln w="9525">
            <a:solidFill>
              <a:srgbClr val="0F116A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40458C"/>
              </a:solidFill>
            </a:endParaRPr>
          </a:p>
        </p:txBody>
      </p:sp>
      <p:grpSp>
        <p:nvGrpSpPr>
          <p:cNvPr id="10308" name="Group 125"/>
          <p:cNvGrpSpPr>
            <a:grpSpLocks/>
          </p:cNvGrpSpPr>
          <p:nvPr/>
        </p:nvGrpSpPr>
        <p:grpSpPr bwMode="auto">
          <a:xfrm rot="10800000" flipH="1" flipV="1">
            <a:off x="6858000" y="3352800"/>
            <a:ext cx="228600" cy="609600"/>
            <a:chOff x="1776" y="2592"/>
            <a:chExt cx="144" cy="384"/>
          </a:xfrm>
        </p:grpSpPr>
        <p:sp>
          <p:nvSpPr>
            <p:cNvPr id="10406" name="Rectangle 126"/>
            <p:cNvSpPr>
              <a:spLocks noChangeArrowheads="1"/>
            </p:cNvSpPr>
            <p:nvPr/>
          </p:nvSpPr>
          <p:spPr bwMode="auto">
            <a:xfrm>
              <a:off x="1776" y="2640"/>
              <a:ext cx="144" cy="336"/>
            </a:xfrm>
            <a:prstGeom prst="rect">
              <a:avLst/>
            </a:prstGeom>
            <a:solidFill>
              <a:srgbClr val="CC0000"/>
            </a:solidFill>
            <a:ln w="9525">
              <a:solidFill>
                <a:srgbClr val="CC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40458C"/>
                </a:solidFill>
              </a:endParaRPr>
            </a:p>
          </p:txBody>
        </p:sp>
        <p:sp>
          <p:nvSpPr>
            <p:cNvPr id="10407" name="Oval 127"/>
            <p:cNvSpPr>
              <a:spLocks noChangeArrowheads="1"/>
            </p:cNvSpPr>
            <p:nvPr/>
          </p:nvSpPr>
          <p:spPr bwMode="auto">
            <a:xfrm>
              <a:off x="1776" y="2592"/>
              <a:ext cx="144" cy="144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40458C"/>
                </a:solidFill>
              </a:endParaRPr>
            </a:p>
          </p:txBody>
        </p:sp>
      </p:grpSp>
      <p:sp>
        <p:nvSpPr>
          <p:cNvPr id="10309" name="Rectangle 128"/>
          <p:cNvSpPr>
            <a:spLocks noChangeArrowheads="1"/>
          </p:cNvSpPr>
          <p:nvPr/>
        </p:nvSpPr>
        <p:spPr bwMode="auto">
          <a:xfrm>
            <a:off x="7162800" y="3429000"/>
            <a:ext cx="228600" cy="533400"/>
          </a:xfrm>
          <a:prstGeom prst="rect">
            <a:avLst/>
          </a:prstGeom>
          <a:solidFill>
            <a:srgbClr val="006604"/>
          </a:solidFill>
          <a:ln w="9525">
            <a:solidFill>
              <a:srgbClr val="006604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40458C"/>
              </a:solidFill>
            </a:endParaRPr>
          </a:p>
        </p:txBody>
      </p:sp>
      <p:sp>
        <p:nvSpPr>
          <p:cNvPr id="10310" name="Rectangle 129"/>
          <p:cNvSpPr>
            <a:spLocks noChangeArrowheads="1"/>
          </p:cNvSpPr>
          <p:nvPr/>
        </p:nvSpPr>
        <p:spPr bwMode="auto">
          <a:xfrm>
            <a:off x="7467600" y="3429000"/>
            <a:ext cx="228600" cy="533400"/>
          </a:xfrm>
          <a:prstGeom prst="rect">
            <a:avLst/>
          </a:prstGeom>
          <a:solidFill>
            <a:srgbClr val="006604"/>
          </a:solidFill>
          <a:ln w="9525">
            <a:solidFill>
              <a:srgbClr val="006604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40458C"/>
              </a:solidFill>
            </a:endParaRPr>
          </a:p>
        </p:txBody>
      </p:sp>
      <p:sp>
        <p:nvSpPr>
          <p:cNvPr id="10311" name="Rectangle 130"/>
          <p:cNvSpPr>
            <a:spLocks noChangeArrowheads="1"/>
          </p:cNvSpPr>
          <p:nvPr/>
        </p:nvSpPr>
        <p:spPr bwMode="auto">
          <a:xfrm>
            <a:off x="7772400" y="3429000"/>
            <a:ext cx="228600" cy="533400"/>
          </a:xfrm>
          <a:prstGeom prst="rect">
            <a:avLst/>
          </a:prstGeom>
          <a:solidFill>
            <a:srgbClr val="0F116A"/>
          </a:solidFill>
          <a:ln w="9525">
            <a:solidFill>
              <a:srgbClr val="0F116A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40458C"/>
              </a:solidFill>
            </a:endParaRPr>
          </a:p>
        </p:txBody>
      </p:sp>
      <p:grpSp>
        <p:nvGrpSpPr>
          <p:cNvPr id="10312" name="Group 131"/>
          <p:cNvGrpSpPr>
            <a:grpSpLocks/>
          </p:cNvGrpSpPr>
          <p:nvPr/>
        </p:nvGrpSpPr>
        <p:grpSpPr bwMode="auto">
          <a:xfrm>
            <a:off x="990600" y="2667000"/>
            <a:ext cx="7391400" cy="914400"/>
            <a:chOff x="672" y="2448"/>
            <a:chExt cx="4656" cy="576"/>
          </a:xfrm>
        </p:grpSpPr>
        <p:sp>
          <p:nvSpPr>
            <p:cNvPr id="10357" name="Rectangle 132"/>
            <p:cNvSpPr>
              <a:spLocks noChangeArrowheads="1"/>
            </p:cNvSpPr>
            <p:nvPr/>
          </p:nvSpPr>
          <p:spPr bwMode="auto">
            <a:xfrm>
              <a:off x="3984" y="2640"/>
              <a:ext cx="144" cy="336"/>
            </a:xfrm>
            <a:prstGeom prst="rect">
              <a:avLst/>
            </a:prstGeom>
            <a:solidFill>
              <a:srgbClr val="006604"/>
            </a:solidFill>
            <a:ln w="9525">
              <a:solidFill>
                <a:srgbClr val="006604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40458C"/>
                </a:solidFill>
              </a:endParaRPr>
            </a:p>
          </p:txBody>
        </p:sp>
        <p:sp>
          <p:nvSpPr>
            <p:cNvPr id="10358" name="Rectangle 133"/>
            <p:cNvSpPr>
              <a:spLocks noChangeArrowheads="1"/>
            </p:cNvSpPr>
            <p:nvPr/>
          </p:nvSpPr>
          <p:spPr bwMode="auto">
            <a:xfrm>
              <a:off x="4944" y="2640"/>
              <a:ext cx="144" cy="336"/>
            </a:xfrm>
            <a:prstGeom prst="rect">
              <a:avLst/>
            </a:prstGeom>
            <a:solidFill>
              <a:srgbClr val="006604"/>
            </a:solidFill>
            <a:ln w="9525">
              <a:solidFill>
                <a:srgbClr val="006604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40458C"/>
                </a:solidFill>
              </a:endParaRPr>
            </a:p>
          </p:txBody>
        </p:sp>
        <p:sp>
          <p:nvSpPr>
            <p:cNvPr id="10359" name="Rectangle 134"/>
            <p:cNvSpPr>
              <a:spLocks noChangeArrowheads="1"/>
            </p:cNvSpPr>
            <p:nvPr/>
          </p:nvSpPr>
          <p:spPr bwMode="auto">
            <a:xfrm>
              <a:off x="2832" y="2640"/>
              <a:ext cx="144" cy="336"/>
            </a:xfrm>
            <a:prstGeom prst="rect">
              <a:avLst/>
            </a:prstGeom>
            <a:solidFill>
              <a:srgbClr val="006604"/>
            </a:solidFill>
            <a:ln w="9525">
              <a:solidFill>
                <a:srgbClr val="006604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40458C"/>
                </a:solidFill>
              </a:endParaRPr>
            </a:p>
          </p:txBody>
        </p:sp>
        <p:grpSp>
          <p:nvGrpSpPr>
            <p:cNvPr id="10360" name="Group 135"/>
            <p:cNvGrpSpPr>
              <a:grpSpLocks/>
            </p:cNvGrpSpPr>
            <p:nvPr/>
          </p:nvGrpSpPr>
          <p:grpSpPr bwMode="auto">
            <a:xfrm rot="10800000" flipH="1">
              <a:off x="3600" y="2640"/>
              <a:ext cx="144" cy="384"/>
              <a:chOff x="1776" y="2592"/>
              <a:chExt cx="144" cy="384"/>
            </a:xfrm>
          </p:grpSpPr>
          <p:sp>
            <p:nvSpPr>
              <p:cNvPr id="10404" name="Rectangle 136"/>
              <p:cNvSpPr>
                <a:spLocks noChangeArrowheads="1"/>
              </p:cNvSpPr>
              <p:nvPr/>
            </p:nvSpPr>
            <p:spPr bwMode="auto">
              <a:xfrm>
                <a:off x="1776" y="2640"/>
                <a:ext cx="144" cy="336"/>
              </a:xfrm>
              <a:prstGeom prst="rect">
                <a:avLst/>
              </a:prstGeom>
              <a:solidFill>
                <a:srgbClr val="CC0000"/>
              </a:solidFill>
              <a:ln w="9525">
                <a:solidFill>
                  <a:srgbClr val="CC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600">
                  <a:solidFill>
                    <a:srgbClr val="40458C"/>
                  </a:solidFill>
                </a:endParaRPr>
              </a:p>
            </p:txBody>
          </p:sp>
          <p:sp>
            <p:nvSpPr>
              <p:cNvPr id="10405" name="Oval 137"/>
              <p:cNvSpPr>
                <a:spLocks noChangeArrowheads="1"/>
              </p:cNvSpPr>
              <p:nvPr/>
            </p:nvSpPr>
            <p:spPr bwMode="auto">
              <a:xfrm>
                <a:off x="1776" y="2592"/>
                <a:ext cx="144" cy="144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600">
                  <a:solidFill>
                    <a:srgbClr val="40458C"/>
                  </a:solidFill>
                </a:endParaRPr>
              </a:p>
            </p:txBody>
          </p:sp>
        </p:grpSp>
        <p:grpSp>
          <p:nvGrpSpPr>
            <p:cNvPr id="10361" name="Group 138"/>
            <p:cNvGrpSpPr>
              <a:grpSpLocks/>
            </p:cNvGrpSpPr>
            <p:nvPr/>
          </p:nvGrpSpPr>
          <p:grpSpPr bwMode="auto">
            <a:xfrm rot="10800000" flipH="1">
              <a:off x="4176" y="2640"/>
              <a:ext cx="144" cy="384"/>
              <a:chOff x="1776" y="2592"/>
              <a:chExt cx="144" cy="384"/>
            </a:xfrm>
          </p:grpSpPr>
          <p:sp>
            <p:nvSpPr>
              <p:cNvPr id="10402" name="Rectangle 139"/>
              <p:cNvSpPr>
                <a:spLocks noChangeArrowheads="1"/>
              </p:cNvSpPr>
              <p:nvPr/>
            </p:nvSpPr>
            <p:spPr bwMode="auto">
              <a:xfrm>
                <a:off x="1776" y="2640"/>
                <a:ext cx="144" cy="336"/>
              </a:xfrm>
              <a:prstGeom prst="rect">
                <a:avLst/>
              </a:prstGeom>
              <a:solidFill>
                <a:srgbClr val="CC0000"/>
              </a:solidFill>
              <a:ln w="9525">
                <a:solidFill>
                  <a:srgbClr val="CC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600">
                  <a:solidFill>
                    <a:srgbClr val="40458C"/>
                  </a:solidFill>
                </a:endParaRPr>
              </a:p>
            </p:txBody>
          </p:sp>
          <p:sp>
            <p:nvSpPr>
              <p:cNvPr id="10403" name="Oval 140"/>
              <p:cNvSpPr>
                <a:spLocks noChangeArrowheads="1"/>
              </p:cNvSpPr>
              <p:nvPr/>
            </p:nvSpPr>
            <p:spPr bwMode="auto">
              <a:xfrm>
                <a:off x="1776" y="2592"/>
                <a:ext cx="144" cy="144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600">
                  <a:solidFill>
                    <a:srgbClr val="40458C"/>
                  </a:solidFill>
                </a:endParaRPr>
              </a:p>
            </p:txBody>
          </p:sp>
        </p:grpSp>
        <p:grpSp>
          <p:nvGrpSpPr>
            <p:cNvPr id="10362" name="Group 141"/>
            <p:cNvGrpSpPr>
              <a:grpSpLocks/>
            </p:cNvGrpSpPr>
            <p:nvPr/>
          </p:nvGrpSpPr>
          <p:grpSpPr bwMode="auto">
            <a:xfrm rot="10800000" flipH="1">
              <a:off x="5136" y="2640"/>
              <a:ext cx="144" cy="384"/>
              <a:chOff x="1776" y="2592"/>
              <a:chExt cx="144" cy="384"/>
            </a:xfrm>
          </p:grpSpPr>
          <p:sp>
            <p:nvSpPr>
              <p:cNvPr id="10400" name="Rectangle 142"/>
              <p:cNvSpPr>
                <a:spLocks noChangeArrowheads="1"/>
              </p:cNvSpPr>
              <p:nvPr/>
            </p:nvSpPr>
            <p:spPr bwMode="auto">
              <a:xfrm>
                <a:off x="1776" y="2640"/>
                <a:ext cx="144" cy="336"/>
              </a:xfrm>
              <a:prstGeom prst="rect">
                <a:avLst/>
              </a:prstGeom>
              <a:solidFill>
                <a:srgbClr val="CC0000"/>
              </a:solidFill>
              <a:ln w="9525">
                <a:solidFill>
                  <a:srgbClr val="CC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600">
                  <a:solidFill>
                    <a:srgbClr val="40458C"/>
                  </a:solidFill>
                </a:endParaRPr>
              </a:p>
            </p:txBody>
          </p:sp>
          <p:sp>
            <p:nvSpPr>
              <p:cNvPr id="10401" name="Oval 143"/>
              <p:cNvSpPr>
                <a:spLocks noChangeArrowheads="1"/>
              </p:cNvSpPr>
              <p:nvPr/>
            </p:nvSpPr>
            <p:spPr bwMode="auto">
              <a:xfrm>
                <a:off x="1776" y="2592"/>
                <a:ext cx="144" cy="144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600">
                  <a:solidFill>
                    <a:srgbClr val="40458C"/>
                  </a:solidFill>
                </a:endParaRPr>
              </a:p>
            </p:txBody>
          </p:sp>
        </p:grpSp>
        <p:grpSp>
          <p:nvGrpSpPr>
            <p:cNvPr id="10363" name="Group 144"/>
            <p:cNvGrpSpPr>
              <a:grpSpLocks/>
            </p:cNvGrpSpPr>
            <p:nvPr/>
          </p:nvGrpSpPr>
          <p:grpSpPr bwMode="auto">
            <a:xfrm rot="10800000" flipH="1">
              <a:off x="3024" y="2640"/>
              <a:ext cx="144" cy="384"/>
              <a:chOff x="1776" y="2592"/>
              <a:chExt cx="144" cy="384"/>
            </a:xfrm>
          </p:grpSpPr>
          <p:sp>
            <p:nvSpPr>
              <p:cNvPr id="10398" name="Rectangle 145"/>
              <p:cNvSpPr>
                <a:spLocks noChangeArrowheads="1"/>
              </p:cNvSpPr>
              <p:nvPr/>
            </p:nvSpPr>
            <p:spPr bwMode="auto">
              <a:xfrm>
                <a:off x="1776" y="2640"/>
                <a:ext cx="144" cy="336"/>
              </a:xfrm>
              <a:prstGeom prst="rect">
                <a:avLst/>
              </a:prstGeom>
              <a:solidFill>
                <a:srgbClr val="CC0000"/>
              </a:solidFill>
              <a:ln w="9525">
                <a:solidFill>
                  <a:srgbClr val="CC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600">
                  <a:solidFill>
                    <a:srgbClr val="40458C"/>
                  </a:solidFill>
                </a:endParaRPr>
              </a:p>
            </p:txBody>
          </p:sp>
          <p:sp>
            <p:nvSpPr>
              <p:cNvPr id="10399" name="Oval 146"/>
              <p:cNvSpPr>
                <a:spLocks noChangeArrowheads="1"/>
              </p:cNvSpPr>
              <p:nvPr/>
            </p:nvSpPr>
            <p:spPr bwMode="auto">
              <a:xfrm>
                <a:off x="1776" y="2592"/>
                <a:ext cx="144" cy="144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600">
                  <a:solidFill>
                    <a:srgbClr val="40458C"/>
                  </a:solidFill>
                </a:endParaRPr>
              </a:p>
            </p:txBody>
          </p:sp>
        </p:grpSp>
        <p:grpSp>
          <p:nvGrpSpPr>
            <p:cNvPr id="10364" name="Group 147"/>
            <p:cNvGrpSpPr>
              <a:grpSpLocks/>
            </p:cNvGrpSpPr>
            <p:nvPr/>
          </p:nvGrpSpPr>
          <p:grpSpPr bwMode="auto">
            <a:xfrm rot="10800000" flipH="1">
              <a:off x="2448" y="2640"/>
              <a:ext cx="144" cy="384"/>
              <a:chOff x="1776" y="2592"/>
              <a:chExt cx="144" cy="384"/>
            </a:xfrm>
          </p:grpSpPr>
          <p:sp>
            <p:nvSpPr>
              <p:cNvPr id="10396" name="Rectangle 148"/>
              <p:cNvSpPr>
                <a:spLocks noChangeArrowheads="1"/>
              </p:cNvSpPr>
              <p:nvPr/>
            </p:nvSpPr>
            <p:spPr bwMode="auto">
              <a:xfrm>
                <a:off x="1776" y="2640"/>
                <a:ext cx="144" cy="336"/>
              </a:xfrm>
              <a:prstGeom prst="rect">
                <a:avLst/>
              </a:prstGeom>
              <a:solidFill>
                <a:srgbClr val="CC0000"/>
              </a:solidFill>
              <a:ln w="9525">
                <a:solidFill>
                  <a:srgbClr val="CC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600">
                  <a:solidFill>
                    <a:srgbClr val="40458C"/>
                  </a:solidFill>
                </a:endParaRPr>
              </a:p>
            </p:txBody>
          </p:sp>
          <p:sp>
            <p:nvSpPr>
              <p:cNvPr id="10397" name="Oval 149"/>
              <p:cNvSpPr>
                <a:spLocks noChangeArrowheads="1"/>
              </p:cNvSpPr>
              <p:nvPr/>
            </p:nvSpPr>
            <p:spPr bwMode="auto">
              <a:xfrm>
                <a:off x="1776" y="2592"/>
                <a:ext cx="144" cy="144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600">
                  <a:solidFill>
                    <a:srgbClr val="40458C"/>
                  </a:solidFill>
                </a:endParaRPr>
              </a:p>
            </p:txBody>
          </p:sp>
        </p:grpSp>
        <p:grpSp>
          <p:nvGrpSpPr>
            <p:cNvPr id="10365" name="Group 150"/>
            <p:cNvGrpSpPr>
              <a:grpSpLocks/>
            </p:cNvGrpSpPr>
            <p:nvPr/>
          </p:nvGrpSpPr>
          <p:grpSpPr bwMode="auto">
            <a:xfrm rot="10800000" flipH="1">
              <a:off x="1296" y="2640"/>
              <a:ext cx="144" cy="384"/>
              <a:chOff x="1776" y="2592"/>
              <a:chExt cx="144" cy="384"/>
            </a:xfrm>
          </p:grpSpPr>
          <p:sp>
            <p:nvSpPr>
              <p:cNvPr id="10394" name="Rectangle 151"/>
              <p:cNvSpPr>
                <a:spLocks noChangeArrowheads="1"/>
              </p:cNvSpPr>
              <p:nvPr/>
            </p:nvSpPr>
            <p:spPr bwMode="auto">
              <a:xfrm>
                <a:off x="1776" y="2640"/>
                <a:ext cx="144" cy="336"/>
              </a:xfrm>
              <a:prstGeom prst="rect">
                <a:avLst/>
              </a:prstGeom>
              <a:solidFill>
                <a:srgbClr val="CC0000"/>
              </a:solidFill>
              <a:ln w="9525">
                <a:solidFill>
                  <a:srgbClr val="CC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600">
                  <a:solidFill>
                    <a:srgbClr val="40458C"/>
                  </a:solidFill>
                </a:endParaRPr>
              </a:p>
            </p:txBody>
          </p:sp>
          <p:sp>
            <p:nvSpPr>
              <p:cNvPr id="10395" name="Oval 152"/>
              <p:cNvSpPr>
                <a:spLocks noChangeArrowheads="1"/>
              </p:cNvSpPr>
              <p:nvPr/>
            </p:nvSpPr>
            <p:spPr bwMode="auto">
              <a:xfrm>
                <a:off x="1776" y="2592"/>
                <a:ext cx="144" cy="144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600">
                  <a:solidFill>
                    <a:srgbClr val="40458C"/>
                  </a:solidFill>
                </a:endParaRPr>
              </a:p>
            </p:txBody>
          </p:sp>
        </p:grpSp>
        <p:sp>
          <p:nvSpPr>
            <p:cNvPr id="10366" name="Rectangle 153"/>
            <p:cNvSpPr>
              <a:spLocks noChangeArrowheads="1"/>
            </p:cNvSpPr>
            <p:nvPr/>
          </p:nvSpPr>
          <p:spPr bwMode="auto">
            <a:xfrm>
              <a:off x="2064" y="2640"/>
              <a:ext cx="144" cy="336"/>
            </a:xfrm>
            <a:prstGeom prst="rect">
              <a:avLst/>
            </a:prstGeom>
            <a:solidFill>
              <a:srgbClr val="006604"/>
            </a:solidFill>
            <a:ln w="9525">
              <a:solidFill>
                <a:srgbClr val="006604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40458C"/>
                </a:solidFill>
              </a:endParaRPr>
            </a:p>
          </p:txBody>
        </p:sp>
        <p:sp>
          <p:nvSpPr>
            <p:cNvPr id="10367" name="Rectangle 154"/>
            <p:cNvSpPr>
              <a:spLocks noChangeArrowheads="1"/>
            </p:cNvSpPr>
            <p:nvPr/>
          </p:nvSpPr>
          <p:spPr bwMode="auto">
            <a:xfrm>
              <a:off x="1104" y="2640"/>
              <a:ext cx="144" cy="336"/>
            </a:xfrm>
            <a:prstGeom prst="rect">
              <a:avLst/>
            </a:prstGeom>
            <a:solidFill>
              <a:srgbClr val="006604"/>
            </a:solidFill>
            <a:ln w="9525">
              <a:solidFill>
                <a:srgbClr val="006604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40458C"/>
                </a:solidFill>
              </a:endParaRPr>
            </a:p>
          </p:txBody>
        </p:sp>
        <p:sp>
          <p:nvSpPr>
            <p:cNvPr id="10368" name="Rectangle 155"/>
            <p:cNvSpPr>
              <a:spLocks noChangeArrowheads="1"/>
            </p:cNvSpPr>
            <p:nvPr/>
          </p:nvSpPr>
          <p:spPr bwMode="auto">
            <a:xfrm>
              <a:off x="912" y="2640"/>
              <a:ext cx="144" cy="336"/>
            </a:xfrm>
            <a:prstGeom prst="rect">
              <a:avLst/>
            </a:prstGeom>
            <a:solidFill>
              <a:srgbClr val="006604"/>
            </a:solidFill>
            <a:ln w="9525">
              <a:solidFill>
                <a:srgbClr val="006604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40458C"/>
                </a:solidFill>
              </a:endParaRPr>
            </a:p>
          </p:txBody>
        </p:sp>
        <p:grpSp>
          <p:nvGrpSpPr>
            <p:cNvPr id="10369" name="Group 156"/>
            <p:cNvGrpSpPr>
              <a:grpSpLocks/>
            </p:cNvGrpSpPr>
            <p:nvPr/>
          </p:nvGrpSpPr>
          <p:grpSpPr bwMode="auto">
            <a:xfrm rot="10800000">
              <a:off x="720" y="2640"/>
              <a:ext cx="144" cy="384"/>
              <a:chOff x="1776" y="2592"/>
              <a:chExt cx="144" cy="384"/>
            </a:xfrm>
          </p:grpSpPr>
          <p:sp>
            <p:nvSpPr>
              <p:cNvPr id="10392" name="Rectangle 157"/>
              <p:cNvSpPr>
                <a:spLocks noChangeArrowheads="1"/>
              </p:cNvSpPr>
              <p:nvPr/>
            </p:nvSpPr>
            <p:spPr bwMode="auto">
              <a:xfrm>
                <a:off x="1776" y="2640"/>
                <a:ext cx="144" cy="336"/>
              </a:xfrm>
              <a:prstGeom prst="rect">
                <a:avLst/>
              </a:prstGeom>
              <a:solidFill>
                <a:srgbClr val="CC0000"/>
              </a:solidFill>
              <a:ln w="9525">
                <a:solidFill>
                  <a:srgbClr val="CC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600">
                  <a:solidFill>
                    <a:srgbClr val="40458C"/>
                  </a:solidFill>
                </a:endParaRPr>
              </a:p>
            </p:txBody>
          </p:sp>
          <p:sp>
            <p:nvSpPr>
              <p:cNvPr id="10393" name="Oval 158"/>
              <p:cNvSpPr>
                <a:spLocks noChangeArrowheads="1"/>
              </p:cNvSpPr>
              <p:nvPr/>
            </p:nvSpPr>
            <p:spPr bwMode="auto">
              <a:xfrm>
                <a:off x="1776" y="2592"/>
                <a:ext cx="144" cy="144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600">
                  <a:solidFill>
                    <a:srgbClr val="40458C"/>
                  </a:solidFill>
                </a:endParaRPr>
              </a:p>
            </p:txBody>
          </p:sp>
        </p:grpSp>
        <p:sp>
          <p:nvSpPr>
            <p:cNvPr id="10370" name="Rectangle 159"/>
            <p:cNvSpPr>
              <a:spLocks noChangeArrowheads="1"/>
            </p:cNvSpPr>
            <p:nvPr/>
          </p:nvSpPr>
          <p:spPr bwMode="auto">
            <a:xfrm>
              <a:off x="2256" y="2640"/>
              <a:ext cx="144" cy="336"/>
            </a:xfrm>
            <a:prstGeom prst="rect">
              <a:avLst/>
            </a:prstGeom>
            <a:solidFill>
              <a:srgbClr val="0F116A"/>
            </a:solidFill>
            <a:ln w="9525">
              <a:solidFill>
                <a:srgbClr val="0F116A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40458C"/>
                </a:solidFill>
              </a:endParaRPr>
            </a:p>
          </p:txBody>
        </p:sp>
        <p:grpSp>
          <p:nvGrpSpPr>
            <p:cNvPr id="10371" name="Group 160"/>
            <p:cNvGrpSpPr>
              <a:grpSpLocks/>
            </p:cNvGrpSpPr>
            <p:nvPr/>
          </p:nvGrpSpPr>
          <p:grpSpPr bwMode="auto">
            <a:xfrm flipV="1">
              <a:off x="2640" y="2640"/>
              <a:ext cx="144" cy="384"/>
              <a:chOff x="1296" y="2592"/>
              <a:chExt cx="144" cy="384"/>
            </a:xfrm>
          </p:grpSpPr>
          <p:sp>
            <p:nvSpPr>
              <p:cNvPr id="10390" name="Rectangle 161"/>
              <p:cNvSpPr>
                <a:spLocks noChangeArrowheads="1"/>
              </p:cNvSpPr>
              <p:nvPr/>
            </p:nvSpPr>
            <p:spPr bwMode="auto">
              <a:xfrm>
                <a:off x="1296" y="2640"/>
                <a:ext cx="144" cy="336"/>
              </a:xfrm>
              <a:prstGeom prst="rect">
                <a:avLst/>
              </a:prstGeom>
              <a:solidFill>
                <a:srgbClr val="FFCC18"/>
              </a:solidFill>
              <a:ln w="9525">
                <a:solidFill>
                  <a:srgbClr val="FFCC18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600">
                  <a:solidFill>
                    <a:srgbClr val="40458C"/>
                  </a:solidFill>
                </a:endParaRPr>
              </a:p>
            </p:txBody>
          </p:sp>
          <p:sp>
            <p:nvSpPr>
              <p:cNvPr id="10391" name="Oval 162"/>
              <p:cNvSpPr>
                <a:spLocks noChangeArrowheads="1"/>
              </p:cNvSpPr>
              <p:nvPr/>
            </p:nvSpPr>
            <p:spPr bwMode="auto">
              <a:xfrm>
                <a:off x="1296" y="2592"/>
                <a:ext cx="144" cy="144"/>
              </a:xfrm>
              <a:prstGeom prst="ellipse">
                <a:avLst/>
              </a:prstGeom>
              <a:solidFill>
                <a:srgbClr val="FFCC18"/>
              </a:solidFill>
              <a:ln w="9525">
                <a:solidFill>
                  <a:srgbClr val="FFCC18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600">
                  <a:solidFill>
                    <a:srgbClr val="40458C"/>
                  </a:solidFill>
                </a:endParaRPr>
              </a:p>
            </p:txBody>
          </p:sp>
        </p:grpSp>
        <p:grpSp>
          <p:nvGrpSpPr>
            <p:cNvPr id="10372" name="Group 163"/>
            <p:cNvGrpSpPr>
              <a:grpSpLocks/>
            </p:cNvGrpSpPr>
            <p:nvPr/>
          </p:nvGrpSpPr>
          <p:grpSpPr bwMode="auto">
            <a:xfrm flipV="1">
              <a:off x="1872" y="2640"/>
              <a:ext cx="144" cy="384"/>
              <a:chOff x="1296" y="2592"/>
              <a:chExt cx="144" cy="384"/>
            </a:xfrm>
          </p:grpSpPr>
          <p:sp>
            <p:nvSpPr>
              <p:cNvPr id="10388" name="Rectangle 164"/>
              <p:cNvSpPr>
                <a:spLocks noChangeArrowheads="1"/>
              </p:cNvSpPr>
              <p:nvPr/>
            </p:nvSpPr>
            <p:spPr bwMode="auto">
              <a:xfrm>
                <a:off x="1296" y="2640"/>
                <a:ext cx="144" cy="336"/>
              </a:xfrm>
              <a:prstGeom prst="rect">
                <a:avLst/>
              </a:prstGeom>
              <a:solidFill>
                <a:srgbClr val="FFCC18"/>
              </a:solidFill>
              <a:ln w="9525">
                <a:solidFill>
                  <a:srgbClr val="FFCC18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600">
                  <a:solidFill>
                    <a:srgbClr val="40458C"/>
                  </a:solidFill>
                </a:endParaRPr>
              </a:p>
            </p:txBody>
          </p:sp>
          <p:sp>
            <p:nvSpPr>
              <p:cNvPr id="10389" name="Oval 165"/>
              <p:cNvSpPr>
                <a:spLocks noChangeArrowheads="1"/>
              </p:cNvSpPr>
              <p:nvPr/>
            </p:nvSpPr>
            <p:spPr bwMode="auto">
              <a:xfrm>
                <a:off x="1296" y="2592"/>
                <a:ext cx="144" cy="144"/>
              </a:xfrm>
              <a:prstGeom prst="ellipse">
                <a:avLst/>
              </a:prstGeom>
              <a:solidFill>
                <a:srgbClr val="FFCC18"/>
              </a:solidFill>
              <a:ln w="9525">
                <a:solidFill>
                  <a:srgbClr val="FFCC18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600">
                  <a:solidFill>
                    <a:srgbClr val="40458C"/>
                  </a:solidFill>
                </a:endParaRPr>
              </a:p>
            </p:txBody>
          </p:sp>
        </p:grpSp>
        <p:grpSp>
          <p:nvGrpSpPr>
            <p:cNvPr id="10373" name="Group 166"/>
            <p:cNvGrpSpPr>
              <a:grpSpLocks/>
            </p:cNvGrpSpPr>
            <p:nvPr/>
          </p:nvGrpSpPr>
          <p:grpSpPr bwMode="auto">
            <a:xfrm flipV="1">
              <a:off x="1488" y="2640"/>
              <a:ext cx="144" cy="384"/>
              <a:chOff x="1296" y="2592"/>
              <a:chExt cx="144" cy="384"/>
            </a:xfrm>
          </p:grpSpPr>
          <p:sp>
            <p:nvSpPr>
              <p:cNvPr id="10386" name="Rectangle 167"/>
              <p:cNvSpPr>
                <a:spLocks noChangeArrowheads="1"/>
              </p:cNvSpPr>
              <p:nvPr/>
            </p:nvSpPr>
            <p:spPr bwMode="auto">
              <a:xfrm>
                <a:off x="1296" y="2640"/>
                <a:ext cx="144" cy="336"/>
              </a:xfrm>
              <a:prstGeom prst="rect">
                <a:avLst/>
              </a:prstGeom>
              <a:solidFill>
                <a:srgbClr val="FFCC18"/>
              </a:solidFill>
              <a:ln w="9525">
                <a:solidFill>
                  <a:srgbClr val="FFCC18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600">
                  <a:solidFill>
                    <a:srgbClr val="40458C"/>
                  </a:solidFill>
                </a:endParaRPr>
              </a:p>
            </p:txBody>
          </p:sp>
          <p:sp>
            <p:nvSpPr>
              <p:cNvPr id="10387" name="Oval 168"/>
              <p:cNvSpPr>
                <a:spLocks noChangeArrowheads="1"/>
              </p:cNvSpPr>
              <p:nvPr/>
            </p:nvSpPr>
            <p:spPr bwMode="auto">
              <a:xfrm>
                <a:off x="1296" y="2592"/>
                <a:ext cx="144" cy="144"/>
              </a:xfrm>
              <a:prstGeom prst="ellipse">
                <a:avLst/>
              </a:prstGeom>
              <a:solidFill>
                <a:srgbClr val="FFCC18"/>
              </a:solidFill>
              <a:ln w="9525">
                <a:solidFill>
                  <a:srgbClr val="FFCC18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600">
                  <a:solidFill>
                    <a:srgbClr val="40458C"/>
                  </a:solidFill>
                </a:endParaRPr>
              </a:p>
            </p:txBody>
          </p:sp>
        </p:grpSp>
        <p:grpSp>
          <p:nvGrpSpPr>
            <p:cNvPr id="10374" name="Group 169"/>
            <p:cNvGrpSpPr>
              <a:grpSpLocks/>
            </p:cNvGrpSpPr>
            <p:nvPr/>
          </p:nvGrpSpPr>
          <p:grpSpPr bwMode="auto">
            <a:xfrm flipV="1">
              <a:off x="3408" y="2640"/>
              <a:ext cx="144" cy="384"/>
              <a:chOff x="1296" y="2592"/>
              <a:chExt cx="144" cy="384"/>
            </a:xfrm>
          </p:grpSpPr>
          <p:sp>
            <p:nvSpPr>
              <p:cNvPr id="10384" name="Rectangle 170"/>
              <p:cNvSpPr>
                <a:spLocks noChangeArrowheads="1"/>
              </p:cNvSpPr>
              <p:nvPr/>
            </p:nvSpPr>
            <p:spPr bwMode="auto">
              <a:xfrm>
                <a:off x="1296" y="2640"/>
                <a:ext cx="144" cy="336"/>
              </a:xfrm>
              <a:prstGeom prst="rect">
                <a:avLst/>
              </a:prstGeom>
              <a:solidFill>
                <a:srgbClr val="FFCC18"/>
              </a:solidFill>
              <a:ln w="9525">
                <a:solidFill>
                  <a:srgbClr val="FFCC18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600">
                  <a:solidFill>
                    <a:srgbClr val="40458C"/>
                  </a:solidFill>
                </a:endParaRPr>
              </a:p>
            </p:txBody>
          </p:sp>
          <p:sp>
            <p:nvSpPr>
              <p:cNvPr id="10385" name="Oval 171"/>
              <p:cNvSpPr>
                <a:spLocks noChangeArrowheads="1"/>
              </p:cNvSpPr>
              <p:nvPr/>
            </p:nvSpPr>
            <p:spPr bwMode="auto">
              <a:xfrm>
                <a:off x="1296" y="2592"/>
                <a:ext cx="144" cy="144"/>
              </a:xfrm>
              <a:prstGeom prst="ellipse">
                <a:avLst/>
              </a:prstGeom>
              <a:solidFill>
                <a:srgbClr val="FFCC18"/>
              </a:solidFill>
              <a:ln w="9525">
                <a:solidFill>
                  <a:srgbClr val="FFCC18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600">
                  <a:solidFill>
                    <a:srgbClr val="40458C"/>
                  </a:solidFill>
                </a:endParaRPr>
              </a:p>
            </p:txBody>
          </p:sp>
        </p:grpSp>
        <p:grpSp>
          <p:nvGrpSpPr>
            <p:cNvPr id="10375" name="Group 172"/>
            <p:cNvGrpSpPr>
              <a:grpSpLocks/>
            </p:cNvGrpSpPr>
            <p:nvPr/>
          </p:nvGrpSpPr>
          <p:grpSpPr bwMode="auto">
            <a:xfrm flipV="1">
              <a:off x="4368" y="2640"/>
              <a:ext cx="144" cy="384"/>
              <a:chOff x="1296" y="2592"/>
              <a:chExt cx="144" cy="384"/>
            </a:xfrm>
          </p:grpSpPr>
          <p:sp>
            <p:nvSpPr>
              <p:cNvPr id="10382" name="Rectangle 173"/>
              <p:cNvSpPr>
                <a:spLocks noChangeArrowheads="1"/>
              </p:cNvSpPr>
              <p:nvPr/>
            </p:nvSpPr>
            <p:spPr bwMode="auto">
              <a:xfrm>
                <a:off x="1296" y="2640"/>
                <a:ext cx="144" cy="336"/>
              </a:xfrm>
              <a:prstGeom prst="rect">
                <a:avLst/>
              </a:prstGeom>
              <a:solidFill>
                <a:srgbClr val="FFCC18"/>
              </a:solidFill>
              <a:ln w="9525">
                <a:solidFill>
                  <a:srgbClr val="FFCC18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600">
                  <a:solidFill>
                    <a:srgbClr val="40458C"/>
                  </a:solidFill>
                </a:endParaRPr>
              </a:p>
            </p:txBody>
          </p:sp>
          <p:sp>
            <p:nvSpPr>
              <p:cNvPr id="10383" name="Oval 174"/>
              <p:cNvSpPr>
                <a:spLocks noChangeArrowheads="1"/>
              </p:cNvSpPr>
              <p:nvPr/>
            </p:nvSpPr>
            <p:spPr bwMode="auto">
              <a:xfrm>
                <a:off x="1296" y="2592"/>
                <a:ext cx="144" cy="144"/>
              </a:xfrm>
              <a:prstGeom prst="ellipse">
                <a:avLst/>
              </a:prstGeom>
              <a:solidFill>
                <a:srgbClr val="FFCC18"/>
              </a:solidFill>
              <a:ln w="9525">
                <a:solidFill>
                  <a:srgbClr val="FFCC18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600">
                  <a:solidFill>
                    <a:srgbClr val="40458C"/>
                  </a:solidFill>
                </a:endParaRPr>
              </a:p>
            </p:txBody>
          </p:sp>
        </p:grpSp>
        <p:sp>
          <p:nvSpPr>
            <p:cNvPr id="10376" name="Rectangle 175"/>
            <p:cNvSpPr>
              <a:spLocks noChangeArrowheads="1"/>
            </p:cNvSpPr>
            <p:nvPr/>
          </p:nvSpPr>
          <p:spPr bwMode="auto">
            <a:xfrm>
              <a:off x="1680" y="2640"/>
              <a:ext cx="144" cy="336"/>
            </a:xfrm>
            <a:prstGeom prst="rect">
              <a:avLst/>
            </a:prstGeom>
            <a:solidFill>
              <a:srgbClr val="0F116A"/>
            </a:solidFill>
            <a:ln w="9525">
              <a:solidFill>
                <a:srgbClr val="0F116A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40458C"/>
                </a:solidFill>
              </a:endParaRPr>
            </a:p>
          </p:txBody>
        </p:sp>
        <p:sp>
          <p:nvSpPr>
            <p:cNvPr id="10377" name="Rectangle 176"/>
            <p:cNvSpPr>
              <a:spLocks noChangeArrowheads="1"/>
            </p:cNvSpPr>
            <p:nvPr/>
          </p:nvSpPr>
          <p:spPr bwMode="auto">
            <a:xfrm>
              <a:off x="3216" y="2640"/>
              <a:ext cx="144" cy="336"/>
            </a:xfrm>
            <a:prstGeom prst="rect">
              <a:avLst/>
            </a:prstGeom>
            <a:solidFill>
              <a:srgbClr val="0F116A"/>
            </a:solidFill>
            <a:ln w="9525">
              <a:solidFill>
                <a:srgbClr val="0F116A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40458C"/>
                </a:solidFill>
              </a:endParaRPr>
            </a:p>
          </p:txBody>
        </p:sp>
        <p:sp>
          <p:nvSpPr>
            <p:cNvPr id="10378" name="Rectangle 177"/>
            <p:cNvSpPr>
              <a:spLocks noChangeArrowheads="1"/>
            </p:cNvSpPr>
            <p:nvPr/>
          </p:nvSpPr>
          <p:spPr bwMode="auto">
            <a:xfrm>
              <a:off x="3792" y="2640"/>
              <a:ext cx="144" cy="336"/>
            </a:xfrm>
            <a:prstGeom prst="rect">
              <a:avLst/>
            </a:prstGeom>
            <a:solidFill>
              <a:srgbClr val="0F116A"/>
            </a:solidFill>
            <a:ln w="9525">
              <a:solidFill>
                <a:srgbClr val="0F116A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40458C"/>
                </a:solidFill>
              </a:endParaRPr>
            </a:p>
          </p:txBody>
        </p:sp>
        <p:sp>
          <p:nvSpPr>
            <p:cNvPr id="10379" name="Rectangle 178"/>
            <p:cNvSpPr>
              <a:spLocks noChangeArrowheads="1"/>
            </p:cNvSpPr>
            <p:nvPr/>
          </p:nvSpPr>
          <p:spPr bwMode="auto">
            <a:xfrm>
              <a:off x="4560" y="2640"/>
              <a:ext cx="144" cy="336"/>
            </a:xfrm>
            <a:prstGeom prst="rect">
              <a:avLst/>
            </a:prstGeom>
            <a:solidFill>
              <a:srgbClr val="0F116A"/>
            </a:solidFill>
            <a:ln w="9525">
              <a:solidFill>
                <a:srgbClr val="0F116A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40458C"/>
                </a:solidFill>
              </a:endParaRPr>
            </a:p>
          </p:txBody>
        </p:sp>
        <p:sp>
          <p:nvSpPr>
            <p:cNvPr id="10380" name="Rectangle 179"/>
            <p:cNvSpPr>
              <a:spLocks noChangeArrowheads="1"/>
            </p:cNvSpPr>
            <p:nvPr/>
          </p:nvSpPr>
          <p:spPr bwMode="auto">
            <a:xfrm>
              <a:off x="4752" y="2640"/>
              <a:ext cx="144" cy="336"/>
            </a:xfrm>
            <a:prstGeom prst="rect">
              <a:avLst/>
            </a:prstGeom>
            <a:solidFill>
              <a:srgbClr val="0F116A"/>
            </a:solidFill>
            <a:ln w="9525">
              <a:solidFill>
                <a:srgbClr val="0F116A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40458C"/>
                </a:solidFill>
              </a:endParaRPr>
            </a:p>
          </p:txBody>
        </p:sp>
        <p:sp>
          <p:nvSpPr>
            <p:cNvPr id="10381" name="Rectangle 180"/>
            <p:cNvSpPr>
              <a:spLocks noChangeArrowheads="1"/>
            </p:cNvSpPr>
            <p:nvPr/>
          </p:nvSpPr>
          <p:spPr bwMode="auto">
            <a:xfrm>
              <a:off x="672" y="2448"/>
              <a:ext cx="4656" cy="144"/>
            </a:xfrm>
            <a:prstGeom prst="rect">
              <a:avLst/>
            </a:prstGeom>
            <a:solidFill>
              <a:srgbClr val="660000"/>
            </a:solidFill>
            <a:ln w="9525">
              <a:solidFill>
                <a:srgbClr val="66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40458C"/>
                </a:solidFill>
              </a:endParaRPr>
            </a:p>
          </p:txBody>
        </p:sp>
      </p:grpSp>
      <p:grpSp>
        <p:nvGrpSpPr>
          <p:cNvPr id="10313" name="Group 181"/>
          <p:cNvGrpSpPr>
            <a:grpSpLocks/>
          </p:cNvGrpSpPr>
          <p:nvPr/>
        </p:nvGrpSpPr>
        <p:grpSpPr bwMode="auto">
          <a:xfrm>
            <a:off x="1066800" y="3352800"/>
            <a:ext cx="228600" cy="609600"/>
            <a:chOff x="1296" y="2592"/>
            <a:chExt cx="144" cy="384"/>
          </a:xfrm>
        </p:grpSpPr>
        <p:sp>
          <p:nvSpPr>
            <p:cNvPr id="10355" name="Rectangle 182"/>
            <p:cNvSpPr>
              <a:spLocks noChangeArrowheads="1"/>
            </p:cNvSpPr>
            <p:nvPr/>
          </p:nvSpPr>
          <p:spPr bwMode="auto">
            <a:xfrm>
              <a:off x="1296" y="2640"/>
              <a:ext cx="144" cy="336"/>
            </a:xfrm>
            <a:prstGeom prst="rect">
              <a:avLst/>
            </a:prstGeom>
            <a:solidFill>
              <a:srgbClr val="FFCC18"/>
            </a:solidFill>
            <a:ln w="9525">
              <a:solidFill>
                <a:srgbClr val="FFCC18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40458C"/>
                </a:solidFill>
              </a:endParaRPr>
            </a:p>
          </p:txBody>
        </p:sp>
        <p:sp>
          <p:nvSpPr>
            <p:cNvPr id="10356" name="Oval 183"/>
            <p:cNvSpPr>
              <a:spLocks noChangeArrowheads="1"/>
            </p:cNvSpPr>
            <p:nvPr/>
          </p:nvSpPr>
          <p:spPr bwMode="auto">
            <a:xfrm>
              <a:off x="1296" y="2592"/>
              <a:ext cx="144" cy="144"/>
            </a:xfrm>
            <a:prstGeom prst="ellipse">
              <a:avLst/>
            </a:prstGeom>
            <a:solidFill>
              <a:srgbClr val="FFCC18"/>
            </a:solidFill>
            <a:ln w="9525">
              <a:solidFill>
                <a:srgbClr val="FFCC18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40458C"/>
                </a:solidFill>
              </a:endParaRPr>
            </a:p>
          </p:txBody>
        </p:sp>
      </p:grpSp>
      <p:grpSp>
        <p:nvGrpSpPr>
          <p:cNvPr id="10314" name="Group 184"/>
          <p:cNvGrpSpPr>
            <a:grpSpLocks/>
          </p:cNvGrpSpPr>
          <p:nvPr/>
        </p:nvGrpSpPr>
        <p:grpSpPr bwMode="auto">
          <a:xfrm>
            <a:off x="1981200" y="3352800"/>
            <a:ext cx="228600" cy="609600"/>
            <a:chOff x="1296" y="2592"/>
            <a:chExt cx="144" cy="384"/>
          </a:xfrm>
        </p:grpSpPr>
        <p:sp>
          <p:nvSpPr>
            <p:cNvPr id="10353" name="Rectangle 185"/>
            <p:cNvSpPr>
              <a:spLocks noChangeArrowheads="1"/>
            </p:cNvSpPr>
            <p:nvPr/>
          </p:nvSpPr>
          <p:spPr bwMode="auto">
            <a:xfrm>
              <a:off x="1296" y="2640"/>
              <a:ext cx="144" cy="336"/>
            </a:xfrm>
            <a:prstGeom prst="rect">
              <a:avLst/>
            </a:prstGeom>
            <a:solidFill>
              <a:srgbClr val="FFCC18"/>
            </a:solidFill>
            <a:ln w="9525">
              <a:solidFill>
                <a:srgbClr val="FFCC18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40458C"/>
                </a:solidFill>
              </a:endParaRPr>
            </a:p>
          </p:txBody>
        </p:sp>
        <p:sp>
          <p:nvSpPr>
            <p:cNvPr id="10354" name="Oval 186"/>
            <p:cNvSpPr>
              <a:spLocks noChangeArrowheads="1"/>
            </p:cNvSpPr>
            <p:nvPr/>
          </p:nvSpPr>
          <p:spPr bwMode="auto">
            <a:xfrm>
              <a:off x="1296" y="2592"/>
              <a:ext cx="144" cy="144"/>
            </a:xfrm>
            <a:prstGeom prst="ellipse">
              <a:avLst/>
            </a:prstGeom>
            <a:solidFill>
              <a:srgbClr val="FFCC18"/>
            </a:solidFill>
            <a:ln w="9525">
              <a:solidFill>
                <a:srgbClr val="FFCC18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40458C"/>
                </a:solidFill>
              </a:endParaRPr>
            </a:p>
          </p:txBody>
        </p:sp>
      </p:grpSp>
      <p:grpSp>
        <p:nvGrpSpPr>
          <p:cNvPr id="10315" name="Group 187"/>
          <p:cNvGrpSpPr>
            <a:grpSpLocks/>
          </p:cNvGrpSpPr>
          <p:nvPr/>
        </p:nvGrpSpPr>
        <p:grpSpPr bwMode="auto">
          <a:xfrm>
            <a:off x="3810000" y="3352800"/>
            <a:ext cx="228600" cy="609600"/>
            <a:chOff x="1296" y="2592"/>
            <a:chExt cx="144" cy="384"/>
          </a:xfrm>
        </p:grpSpPr>
        <p:sp>
          <p:nvSpPr>
            <p:cNvPr id="10351" name="Rectangle 188"/>
            <p:cNvSpPr>
              <a:spLocks noChangeArrowheads="1"/>
            </p:cNvSpPr>
            <p:nvPr/>
          </p:nvSpPr>
          <p:spPr bwMode="auto">
            <a:xfrm>
              <a:off x="1296" y="2640"/>
              <a:ext cx="144" cy="336"/>
            </a:xfrm>
            <a:prstGeom prst="rect">
              <a:avLst/>
            </a:prstGeom>
            <a:solidFill>
              <a:srgbClr val="FFCC18"/>
            </a:solidFill>
            <a:ln w="9525">
              <a:solidFill>
                <a:srgbClr val="FFCC18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40458C"/>
                </a:solidFill>
              </a:endParaRPr>
            </a:p>
          </p:txBody>
        </p:sp>
        <p:sp>
          <p:nvSpPr>
            <p:cNvPr id="10352" name="Oval 189"/>
            <p:cNvSpPr>
              <a:spLocks noChangeArrowheads="1"/>
            </p:cNvSpPr>
            <p:nvPr/>
          </p:nvSpPr>
          <p:spPr bwMode="auto">
            <a:xfrm>
              <a:off x="1296" y="2592"/>
              <a:ext cx="144" cy="144"/>
            </a:xfrm>
            <a:prstGeom prst="ellipse">
              <a:avLst/>
            </a:prstGeom>
            <a:solidFill>
              <a:srgbClr val="FFCC18"/>
            </a:solidFill>
            <a:ln w="9525">
              <a:solidFill>
                <a:srgbClr val="FFCC18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40458C"/>
                </a:solidFill>
              </a:endParaRPr>
            </a:p>
          </p:txBody>
        </p:sp>
      </p:grpSp>
      <p:grpSp>
        <p:nvGrpSpPr>
          <p:cNvPr id="10316" name="Group 190"/>
          <p:cNvGrpSpPr>
            <a:grpSpLocks/>
          </p:cNvGrpSpPr>
          <p:nvPr/>
        </p:nvGrpSpPr>
        <p:grpSpPr bwMode="auto">
          <a:xfrm>
            <a:off x="4724400" y="3352800"/>
            <a:ext cx="228600" cy="609600"/>
            <a:chOff x="1296" y="2592"/>
            <a:chExt cx="144" cy="384"/>
          </a:xfrm>
        </p:grpSpPr>
        <p:sp>
          <p:nvSpPr>
            <p:cNvPr id="10349" name="Rectangle 191"/>
            <p:cNvSpPr>
              <a:spLocks noChangeArrowheads="1"/>
            </p:cNvSpPr>
            <p:nvPr/>
          </p:nvSpPr>
          <p:spPr bwMode="auto">
            <a:xfrm>
              <a:off x="1296" y="2640"/>
              <a:ext cx="144" cy="336"/>
            </a:xfrm>
            <a:prstGeom prst="rect">
              <a:avLst/>
            </a:prstGeom>
            <a:solidFill>
              <a:srgbClr val="FFCC18"/>
            </a:solidFill>
            <a:ln w="9525">
              <a:solidFill>
                <a:srgbClr val="FFCC18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40458C"/>
                </a:solidFill>
              </a:endParaRPr>
            </a:p>
          </p:txBody>
        </p:sp>
        <p:sp>
          <p:nvSpPr>
            <p:cNvPr id="10350" name="Oval 192"/>
            <p:cNvSpPr>
              <a:spLocks noChangeArrowheads="1"/>
            </p:cNvSpPr>
            <p:nvPr/>
          </p:nvSpPr>
          <p:spPr bwMode="auto">
            <a:xfrm>
              <a:off x="1296" y="2592"/>
              <a:ext cx="144" cy="144"/>
            </a:xfrm>
            <a:prstGeom prst="ellipse">
              <a:avLst/>
            </a:prstGeom>
            <a:solidFill>
              <a:srgbClr val="FFCC18"/>
            </a:solidFill>
            <a:ln w="9525">
              <a:solidFill>
                <a:srgbClr val="FFCC18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40458C"/>
                </a:solidFill>
              </a:endParaRPr>
            </a:p>
          </p:txBody>
        </p:sp>
      </p:grpSp>
      <p:grpSp>
        <p:nvGrpSpPr>
          <p:cNvPr id="10317" name="Group 193"/>
          <p:cNvGrpSpPr>
            <a:grpSpLocks/>
          </p:cNvGrpSpPr>
          <p:nvPr/>
        </p:nvGrpSpPr>
        <p:grpSpPr bwMode="auto">
          <a:xfrm>
            <a:off x="5638800" y="3352800"/>
            <a:ext cx="228600" cy="609600"/>
            <a:chOff x="1296" y="2592"/>
            <a:chExt cx="144" cy="384"/>
          </a:xfrm>
        </p:grpSpPr>
        <p:sp>
          <p:nvSpPr>
            <p:cNvPr id="10347" name="Rectangle 194"/>
            <p:cNvSpPr>
              <a:spLocks noChangeArrowheads="1"/>
            </p:cNvSpPr>
            <p:nvPr/>
          </p:nvSpPr>
          <p:spPr bwMode="auto">
            <a:xfrm>
              <a:off x="1296" y="2640"/>
              <a:ext cx="144" cy="336"/>
            </a:xfrm>
            <a:prstGeom prst="rect">
              <a:avLst/>
            </a:prstGeom>
            <a:solidFill>
              <a:srgbClr val="FFCC18"/>
            </a:solidFill>
            <a:ln w="9525">
              <a:solidFill>
                <a:srgbClr val="FFCC18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40458C"/>
                </a:solidFill>
              </a:endParaRPr>
            </a:p>
          </p:txBody>
        </p:sp>
        <p:sp>
          <p:nvSpPr>
            <p:cNvPr id="10348" name="Oval 195"/>
            <p:cNvSpPr>
              <a:spLocks noChangeArrowheads="1"/>
            </p:cNvSpPr>
            <p:nvPr/>
          </p:nvSpPr>
          <p:spPr bwMode="auto">
            <a:xfrm>
              <a:off x="1296" y="2592"/>
              <a:ext cx="144" cy="144"/>
            </a:xfrm>
            <a:prstGeom prst="ellipse">
              <a:avLst/>
            </a:prstGeom>
            <a:solidFill>
              <a:srgbClr val="FFCC18"/>
            </a:solidFill>
            <a:ln w="9525">
              <a:solidFill>
                <a:srgbClr val="FFCC18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40458C"/>
                </a:solidFill>
              </a:endParaRPr>
            </a:p>
          </p:txBody>
        </p:sp>
      </p:grpSp>
      <p:grpSp>
        <p:nvGrpSpPr>
          <p:cNvPr id="10318" name="Group 196"/>
          <p:cNvGrpSpPr>
            <a:grpSpLocks/>
          </p:cNvGrpSpPr>
          <p:nvPr/>
        </p:nvGrpSpPr>
        <p:grpSpPr bwMode="auto">
          <a:xfrm>
            <a:off x="6553200" y="3352800"/>
            <a:ext cx="228600" cy="609600"/>
            <a:chOff x="1296" y="2592"/>
            <a:chExt cx="144" cy="384"/>
          </a:xfrm>
        </p:grpSpPr>
        <p:sp>
          <p:nvSpPr>
            <p:cNvPr id="10345" name="Rectangle 197"/>
            <p:cNvSpPr>
              <a:spLocks noChangeArrowheads="1"/>
            </p:cNvSpPr>
            <p:nvPr/>
          </p:nvSpPr>
          <p:spPr bwMode="auto">
            <a:xfrm>
              <a:off x="1296" y="2640"/>
              <a:ext cx="144" cy="336"/>
            </a:xfrm>
            <a:prstGeom prst="rect">
              <a:avLst/>
            </a:prstGeom>
            <a:solidFill>
              <a:srgbClr val="FFCC18"/>
            </a:solidFill>
            <a:ln w="9525">
              <a:solidFill>
                <a:srgbClr val="FFCC18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40458C"/>
                </a:solidFill>
              </a:endParaRPr>
            </a:p>
          </p:txBody>
        </p:sp>
        <p:sp>
          <p:nvSpPr>
            <p:cNvPr id="10346" name="Oval 198"/>
            <p:cNvSpPr>
              <a:spLocks noChangeArrowheads="1"/>
            </p:cNvSpPr>
            <p:nvPr/>
          </p:nvSpPr>
          <p:spPr bwMode="auto">
            <a:xfrm>
              <a:off x="1296" y="2592"/>
              <a:ext cx="144" cy="144"/>
            </a:xfrm>
            <a:prstGeom prst="ellipse">
              <a:avLst/>
            </a:prstGeom>
            <a:solidFill>
              <a:srgbClr val="FFCC18"/>
            </a:solidFill>
            <a:ln w="9525">
              <a:solidFill>
                <a:srgbClr val="FFCC18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40458C"/>
                </a:solidFill>
              </a:endParaRPr>
            </a:p>
          </p:txBody>
        </p:sp>
      </p:grpSp>
      <p:grpSp>
        <p:nvGrpSpPr>
          <p:cNvPr id="10319" name="Group 199"/>
          <p:cNvGrpSpPr>
            <a:grpSpLocks/>
          </p:cNvGrpSpPr>
          <p:nvPr/>
        </p:nvGrpSpPr>
        <p:grpSpPr bwMode="auto">
          <a:xfrm>
            <a:off x="8077200" y="3352800"/>
            <a:ext cx="228600" cy="609600"/>
            <a:chOff x="1296" y="2592"/>
            <a:chExt cx="144" cy="384"/>
          </a:xfrm>
        </p:grpSpPr>
        <p:sp>
          <p:nvSpPr>
            <p:cNvPr id="10343" name="Rectangle 200"/>
            <p:cNvSpPr>
              <a:spLocks noChangeArrowheads="1"/>
            </p:cNvSpPr>
            <p:nvPr/>
          </p:nvSpPr>
          <p:spPr bwMode="auto">
            <a:xfrm>
              <a:off x="1296" y="2640"/>
              <a:ext cx="144" cy="336"/>
            </a:xfrm>
            <a:prstGeom prst="rect">
              <a:avLst/>
            </a:prstGeom>
            <a:solidFill>
              <a:srgbClr val="FFCC18"/>
            </a:solidFill>
            <a:ln w="9525">
              <a:solidFill>
                <a:srgbClr val="FFCC18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40458C"/>
                </a:solidFill>
              </a:endParaRPr>
            </a:p>
          </p:txBody>
        </p:sp>
        <p:sp>
          <p:nvSpPr>
            <p:cNvPr id="10344" name="Oval 201"/>
            <p:cNvSpPr>
              <a:spLocks noChangeArrowheads="1"/>
            </p:cNvSpPr>
            <p:nvPr/>
          </p:nvSpPr>
          <p:spPr bwMode="auto">
            <a:xfrm>
              <a:off x="1296" y="2592"/>
              <a:ext cx="144" cy="144"/>
            </a:xfrm>
            <a:prstGeom prst="ellipse">
              <a:avLst/>
            </a:prstGeom>
            <a:solidFill>
              <a:srgbClr val="FFCC18"/>
            </a:solidFill>
            <a:ln w="9525">
              <a:solidFill>
                <a:srgbClr val="FFCC18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40458C"/>
                </a:solidFill>
              </a:endParaRPr>
            </a:p>
          </p:txBody>
        </p:sp>
      </p:grpSp>
      <p:grpSp>
        <p:nvGrpSpPr>
          <p:cNvPr id="47142" name="Group 237"/>
          <p:cNvGrpSpPr>
            <a:grpSpLocks/>
          </p:cNvGrpSpPr>
          <p:nvPr/>
        </p:nvGrpSpPr>
        <p:grpSpPr bwMode="auto">
          <a:xfrm>
            <a:off x="7466013" y="4724400"/>
            <a:ext cx="1752600" cy="1600200"/>
            <a:chOff x="4703" y="2976"/>
            <a:chExt cx="1104" cy="1008"/>
          </a:xfrm>
        </p:grpSpPr>
        <p:grpSp>
          <p:nvGrpSpPr>
            <p:cNvPr id="10334" name="Group 218"/>
            <p:cNvGrpSpPr>
              <a:grpSpLocks/>
            </p:cNvGrpSpPr>
            <p:nvPr/>
          </p:nvGrpSpPr>
          <p:grpSpPr bwMode="auto">
            <a:xfrm>
              <a:off x="4703" y="2976"/>
              <a:ext cx="1104" cy="1008"/>
              <a:chOff x="1296" y="1200"/>
              <a:chExt cx="1104" cy="1008"/>
            </a:xfrm>
          </p:grpSpPr>
          <p:sp>
            <p:nvSpPr>
              <p:cNvPr id="10336" name="Oval 219"/>
              <p:cNvSpPr>
                <a:spLocks noChangeArrowheads="1"/>
              </p:cNvSpPr>
              <p:nvPr/>
            </p:nvSpPr>
            <p:spPr bwMode="auto">
              <a:xfrm>
                <a:off x="1296" y="1440"/>
                <a:ext cx="480" cy="480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600">
                  <a:solidFill>
                    <a:srgbClr val="40458C"/>
                  </a:solidFill>
                </a:endParaRPr>
              </a:p>
            </p:txBody>
          </p:sp>
          <p:sp>
            <p:nvSpPr>
              <p:cNvPr id="10337" name="Oval 220"/>
              <p:cNvSpPr>
                <a:spLocks noChangeArrowheads="1"/>
              </p:cNvSpPr>
              <p:nvPr/>
            </p:nvSpPr>
            <p:spPr bwMode="auto">
              <a:xfrm>
                <a:off x="1584" y="1200"/>
                <a:ext cx="480" cy="480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600">
                  <a:solidFill>
                    <a:srgbClr val="40458C"/>
                  </a:solidFill>
                </a:endParaRPr>
              </a:p>
            </p:txBody>
          </p:sp>
          <p:sp>
            <p:nvSpPr>
              <p:cNvPr id="10338" name="Oval 221"/>
              <p:cNvSpPr>
                <a:spLocks noChangeArrowheads="1"/>
              </p:cNvSpPr>
              <p:nvPr/>
            </p:nvSpPr>
            <p:spPr bwMode="auto">
              <a:xfrm>
                <a:off x="1344" y="1728"/>
                <a:ext cx="480" cy="480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600">
                  <a:solidFill>
                    <a:srgbClr val="40458C"/>
                  </a:solidFill>
                </a:endParaRPr>
              </a:p>
            </p:txBody>
          </p:sp>
          <p:sp>
            <p:nvSpPr>
              <p:cNvPr id="10339" name="Oval 222"/>
              <p:cNvSpPr>
                <a:spLocks noChangeArrowheads="1"/>
              </p:cNvSpPr>
              <p:nvPr/>
            </p:nvSpPr>
            <p:spPr bwMode="auto">
              <a:xfrm>
                <a:off x="1824" y="1440"/>
                <a:ext cx="480" cy="480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600">
                  <a:solidFill>
                    <a:srgbClr val="40458C"/>
                  </a:solidFill>
                </a:endParaRPr>
              </a:p>
            </p:txBody>
          </p:sp>
          <p:sp>
            <p:nvSpPr>
              <p:cNvPr id="10340" name="Oval 223"/>
              <p:cNvSpPr>
                <a:spLocks noChangeArrowheads="1"/>
              </p:cNvSpPr>
              <p:nvPr/>
            </p:nvSpPr>
            <p:spPr bwMode="auto">
              <a:xfrm>
                <a:off x="1680" y="1632"/>
                <a:ext cx="480" cy="480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600">
                  <a:solidFill>
                    <a:srgbClr val="40458C"/>
                  </a:solidFill>
                </a:endParaRPr>
              </a:p>
            </p:txBody>
          </p:sp>
          <p:sp>
            <p:nvSpPr>
              <p:cNvPr id="10341" name="Oval 224"/>
              <p:cNvSpPr>
                <a:spLocks noChangeArrowheads="1"/>
              </p:cNvSpPr>
              <p:nvPr/>
            </p:nvSpPr>
            <p:spPr bwMode="auto">
              <a:xfrm>
                <a:off x="1728" y="1728"/>
                <a:ext cx="480" cy="480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600">
                  <a:solidFill>
                    <a:srgbClr val="40458C"/>
                  </a:solidFill>
                </a:endParaRPr>
              </a:p>
            </p:txBody>
          </p:sp>
          <p:sp>
            <p:nvSpPr>
              <p:cNvPr id="10342" name="Oval 225"/>
              <p:cNvSpPr>
                <a:spLocks noChangeArrowheads="1"/>
              </p:cNvSpPr>
              <p:nvPr/>
            </p:nvSpPr>
            <p:spPr bwMode="auto">
              <a:xfrm>
                <a:off x="1920" y="1680"/>
                <a:ext cx="480" cy="480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600">
                  <a:solidFill>
                    <a:srgbClr val="40458C"/>
                  </a:solidFill>
                </a:endParaRPr>
              </a:p>
            </p:txBody>
          </p:sp>
        </p:grpSp>
        <p:sp>
          <p:nvSpPr>
            <p:cNvPr id="10335" name="Text Box 226"/>
            <p:cNvSpPr txBox="1">
              <a:spLocks noChangeArrowheads="1"/>
            </p:cNvSpPr>
            <p:nvPr/>
          </p:nvSpPr>
          <p:spPr bwMode="auto">
            <a:xfrm>
              <a:off x="4799" y="3360"/>
              <a:ext cx="961" cy="4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900" b="1">
                  <a:solidFill>
                    <a:srgbClr val="000005"/>
                  </a:solidFill>
                  <a:ea typeface="ＭＳ Ｐゴシック" pitchFamily="1" charset="-128"/>
                </a:rPr>
                <a:t>DNA</a:t>
              </a:r>
              <a:r>
                <a:rPr lang="en-US" sz="1900" b="1">
                  <a:solidFill>
                    <a:srgbClr val="0F116A"/>
                  </a:solidFill>
                  <a:ea typeface="ＭＳ Ｐゴシック" pitchFamily="1" charset="-128"/>
                </a:rPr>
                <a:t> </a:t>
              </a:r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900" b="1">
                  <a:solidFill>
                    <a:srgbClr val="000005"/>
                  </a:solidFill>
                  <a:ea typeface="ＭＳ Ｐゴシック" pitchFamily="1" charset="-128"/>
                </a:rPr>
                <a:t>polymerase</a:t>
              </a:r>
              <a:endParaRPr lang="en-US" sz="2400">
                <a:solidFill>
                  <a:srgbClr val="40458C"/>
                </a:solidFill>
                <a:ea typeface="ＭＳ Ｐゴシック" pitchFamily="1" charset="-128"/>
              </a:endParaRPr>
            </a:p>
          </p:txBody>
        </p:sp>
      </p:grpSp>
      <p:grpSp>
        <p:nvGrpSpPr>
          <p:cNvPr id="47144" name="Group 236"/>
          <p:cNvGrpSpPr>
            <a:grpSpLocks/>
          </p:cNvGrpSpPr>
          <p:nvPr/>
        </p:nvGrpSpPr>
        <p:grpSpPr bwMode="auto">
          <a:xfrm>
            <a:off x="7466013" y="2971800"/>
            <a:ext cx="1752600" cy="1600200"/>
            <a:chOff x="4703" y="1872"/>
            <a:chExt cx="1104" cy="1008"/>
          </a:xfrm>
        </p:grpSpPr>
        <p:grpSp>
          <p:nvGrpSpPr>
            <p:cNvPr id="10325" name="Group 227"/>
            <p:cNvGrpSpPr>
              <a:grpSpLocks/>
            </p:cNvGrpSpPr>
            <p:nvPr/>
          </p:nvGrpSpPr>
          <p:grpSpPr bwMode="auto">
            <a:xfrm>
              <a:off x="4703" y="1872"/>
              <a:ext cx="1104" cy="1008"/>
              <a:chOff x="1296" y="1200"/>
              <a:chExt cx="1104" cy="1008"/>
            </a:xfrm>
          </p:grpSpPr>
          <p:sp>
            <p:nvSpPr>
              <p:cNvPr id="10327" name="Oval 228"/>
              <p:cNvSpPr>
                <a:spLocks noChangeArrowheads="1"/>
              </p:cNvSpPr>
              <p:nvPr/>
            </p:nvSpPr>
            <p:spPr bwMode="auto">
              <a:xfrm>
                <a:off x="1296" y="1440"/>
                <a:ext cx="480" cy="480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600">
                  <a:solidFill>
                    <a:srgbClr val="40458C"/>
                  </a:solidFill>
                </a:endParaRPr>
              </a:p>
            </p:txBody>
          </p:sp>
          <p:sp>
            <p:nvSpPr>
              <p:cNvPr id="10328" name="Oval 229"/>
              <p:cNvSpPr>
                <a:spLocks noChangeArrowheads="1"/>
              </p:cNvSpPr>
              <p:nvPr/>
            </p:nvSpPr>
            <p:spPr bwMode="auto">
              <a:xfrm>
                <a:off x="1584" y="1200"/>
                <a:ext cx="480" cy="480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600">
                  <a:solidFill>
                    <a:srgbClr val="40458C"/>
                  </a:solidFill>
                </a:endParaRPr>
              </a:p>
            </p:txBody>
          </p:sp>
          <p:sp>
            <p:nvSpPr>
              <p:cNvPr id="10329" name="Oval 230"/>
              <p:cNvSpPr>
                <a:spLocks noChangeArrowheads="1"/>
              </p:cNvSpPr>
              <p:nvPr/>
            </p:nvSpPr>
            <p:spPr bwMode="auto">
              <a:xfrm>
                <a:off x="1344" y="1728"/>
                <a:ext cx="480" cy="480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600">
                  <a:solidFill>
                    <a:srgbClr val="40458C"/>
                  </a:solidFill>
                </a:endParaRPr>
              </a:p>
            </p:txBody>
          </p:sp>
          <p:sp>
            <p:nvSpPr>
              <p:cNvPr id="10330" name="Oval 231"/>
              <p:cNvSpPr>
                <a:spLocks noChangeArrowheads="1"/>
              </p:cNvSpPr>
              <p:nvPr/>
            </p:nvSpPr>
            <p:spPr bwMode="auto">
              <a:xfrm>
                <a:off x="1824" y="1440"/>
                <a:ext cx="480" cy="480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600">
                  <a:solidFill>
                    <a:srgbClr val="40458C"/>
                  </a:solidFill>
                </a:endParaRPr>
              </a:p>
            </p:txBody>
          </p:sp>
          <p:sp>
            <p:nvSpPr>
              <p:cNvPr id="10331" name="Oval 232"/>
              <p:cNvSpPr>
                <a:spLocks noChangeArrowheads="1"/>
              </p:cNvSpPr>
              <p:nvPr/>
            </p:nvSpPr>
            <p:spPr bwMode="auto">
              <a:xfrm>
                <a:off x="1680" y="1632"/>
                <a:ext cx="480" cy="480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600">
                  <a:solidFill>
                    <a:srgbClr val="40458C"/>
                  </a:solidFill>
                </a:endParaRPr>
              </a:p>
            </p:txBody>
          </p:sp>
          <p:sp>
            <p:nvSpPr>
              <p:cNvPr id="10332" name="Oval 233"/>
              <p:cNvSpPr>
                <a:spLocks noChangeArrowheads="1"/>
              </p:cNvSpPr>
              <p:nvPr/>
            </p:nvSpPr>
            <p:spPr bwMode="auto">
              <a:xfrm>
                <a:off x="1728" y="1728"/>
                <a:ext cx="480" cy="480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600">
                  <a:solidFill>
                    <a:srgbClr val="40458C"/>
                  </a:solidFill>
                </a:endParaRPr>
              </a:p>
            </p:txBody>
          </p:sp>
          <p:sp>
            <p:nvSpPr>
              <p:cNvPr id="10333" name="Oval 234"/>
              <p:cNvSpPr>
                <a:spLocks noChangeArrowheads="1"/>
              </p:cNvSpPr>
              <p:nvPr/>
            </p:nvSpPr>
            <p:spPr bwMode="auto">
              <a:xfrm>
                <a:off x="1920" y="1680"/>
                <a:ext cx="480" cy="480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600">
                  <a:solidFill>
                    <a:srgbClr val="40458C"/>
                  </a:solidFill>
                </a:endParaRPr>
              </a:p>
            </p:txBody>
          </p:sp>
        </p:grpSp>
        <p:sp>
          <p:nvSpPr>
            <p:cNvPr id="10326" name="Text Box 235"/>
            <p:cNvSpPr txBox="1">
              <a:spLocks noChangeArrowheads="1"/>
            </p:cNvSpPr>
            <p:nvPr/>
          </p:nvSpPr>
          <p:spPr bwMode="auto">
            <a:xfrm>
              <a:off x="4799" y="2256"/>
              <a:ext cx="961" cy="4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900" b="1">
                  <a:solidFill>
                    <a:srgbClr val="000005"/>
                  </a:solidFill>
                  <a:ea typeface="ＭＳ Ｐゴシック" pitchFamily="1" charset="-128"/>
                </a:rPr>
                <a:t>DNA</a:t>
              </a:r>
              <a:r>
                <a:rPr lang="en-US" sz="1900" b="1">
                  <a:solidFill>
                    <a:srgbClr val="0F116A"/>
                  </a:solidFill>
                  <a:ea typeface="ＭＳ Ｐゴシック" pitchFamily="1" charset="-128"/>
                </a:rPr>
                <a:t> </a:t>
              </a:r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900" b="1">
                  <a:solidFill>
                    <a:srgbClr val="000005"/>
                  </a:solidFill>
                  <a:ea typeface="ＭＳ Ｐゴシック" pitchFamily="1" charset="-128"/>
                </a:rPr>
                <a:t>polymerase</a:t>
              </a:r>
              <a:endParaRPr lang="en-US" sz="2400">
                <a:solidFill>
                  <a:srgbClr val="40458C"/>
                </a:solidFill>
                <a:ea typeface="ＭＳ Ｐゴシック" pitchFamily="1" charset="-128"/>
              </a:endParaRP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1485900" y="4419600"/>
            <a:ext cx="23241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000" b="1" dirty="0">
                <a:solidFill>
                  <a:srgbClr val="353A77"/>
                </a:solidFill>
              </a:rPr>
              <a:t>New nucleotides</a:t>
            </a:r>
          </a:p>
        </p:txBody>
      </p:sp>
      <p:cxnSp>
        <p:nvCxnSpPr>
          <p:cNvPr id="10323" name="Straight Arrow Connector 3"/>
          <p:cNvCxnSpPr>
            <a:cxnSpLocks noChangeShapeType="1"/>
          </p:cNvCxnSpPr>
          <p:nvPr/>
        </p:nvCxnSpPr>
        <p:spPr bwMode="auto">
          <a:xfrm flipH="1" flipV="1">
            <a:off x="1295400" y="4267200"/>
            <a:ext cx="304800" cy="304800"/>
          </a:xfrm>
          <a:prstGeom prst="straightConnector1">
            <a:avLst/>
          </a:prstGeom>
          <a:noFill/>
          <a:ln w="38100" algn="ctr">
            <a:solidFill>
              <a:srgbClr val="FF0000"/>
            </a:solidFill>
            <a:round/>
            <a:headEnd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324" name="Straight Arrow Connector 223"/>
          <p:cNvCxnSpPr>
            <a:cxnSpLocks noChangeShapeType="1"/>
          </p:cNvCxnSpPr>
          <p:nvPr/>
        </p:nvCxnSpPr>
        <p:spPr bwMode="auto">
          <a:xfrm flipH="1">
            <a:off x="1295400" y="4724400"/>
            <a:ext cx="304800" cy="304800"/>
          </a:xfrm>
          <a:prstGeom prst="straightConnector1">
            <a:avLst/>
          </a:prstGeom>
          <a:noFill/>
          <a:ln w="38100" algn="ctr">
            <a:solidFill>
              <a:srgbClr val="FF0000"/>
            </a:solidFill>
            <a:round/>
            <a:headEnd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097752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DNA Replication Video</a:t>
            </a:r>
            <a:endParaRPr lang="en-US" dirty="0"/>
          </a:p>
        </p:txBody>
      </p:sp>
      <p:pic>
        <p:nvPicPr>
          <p:cNvPr id="4" name="TNKWgcFPHqw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838200" y="1447800"/>
            <a:ext cx="7315200" cy="411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641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plate2005">
  <a:themeElements>
    <a:clrScheme name="template2005 2">
      <a:dk1>
        <a:srgbClr val="40458C"/>
      </a:dk1>
      <a:lt1>
        <a:srgbClr val="FFFFFF"/>
      </a:lt1>
      <a:dk2>
        <a:srgbClr val="660066"/>
      </a:dk2>
      <a:lt2>
        <a:srgbClr val="B7C1EB"/>
      </a:lt2>
      <a:accent1>
        <a:srgbClr val="ECD882"/>
      </a:accent1>
      <a:accent2>
        <a:srgbClr val="B2B2B2"/>
      </a:accent2>
      <a:accent3>
        <a:srgbClr val="FFFFFF"/>
      </a:accent3>
      <a:accent4>
        <a:srgbClr val="353A77"/>
      </a:accent4>
      <a:accent5>
        <a:srgbClr val="F4E9C1"/>
      </a:accent5>
      <a:accent6>
        <a:srgbClr val="A1A1A1"/>
      </a:accent6>
      <a:hlink>
        <a:srgbClr val="6F89F7"/>
      </a:hlink>
      <a:folHlink>
        <a:srgbClr val="CFDBFD"/>
      </a:folHlink>
    </a:clrScheme>
    <a:fontScheme name="template2005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EA18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EA18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template2005 1">
        <a:dk1>
          <a:srgbClr val="000000"/>
        </a:dk1>
        <a:lt1>
          <a:srgbClr val="FFFFFF"/>
        </a:lt1>
        <a:dk2>
          <a:srgbClr val="40458C"/>
        </a:dk2>
        <a:lt2>
          <a:srgbClr val="FFFFCC"/>
        </a:lt2>
        <a:accent1>
          <a:srgbClr val="8D8DB3"/>
        </a:accent1>
        <a:accent2>
          <a:srgbClr val="B2B2B2"/>
        </a:accent2>
        <a:accent3>
          <a:srgbClr val="AFB0C5"/>
        </a:accent3>
        <a:accent4>
          <a:srgbClr val="DADADA"/>
        </a:accent4>
        <a:accent5>
          <a:srgbClr val="C5C5D6"/>
        </a:accent5>
        <a:accent6>
          <a:srgbClr val="A1A1A1"/>
        </a:accent6>
        <a:hlink>
          <a:srgbClr val="6F89F7"/>
        </a:hlink>
        <a:folHlink>
          <a:srgbClr val="4F56A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2005 2">
        <a:dk1>
          <a:srgbClr val="40458C"/>
        </a:dk1>
        <a:lt1>
          <a:srgbClr val="FFFFFF"/>
        </a:lt1>
        <a:dk2>
          <a:srgbClr val="660066"/>
        </a:dk2>
        <a:lt2>
          <a:srgbClr val="B7C1EB"/>
        </a:lt2>
        <a:accent1>
          <a:srgbClr val="ECD882"/>
        </a:accent1>
        <a:accent2>
          <a:srgbClr val="B2B2B2"/>
        </a:accent2>
        <a:accent3>
          <a:srgbClr val="FFFFFF"/>
        </a:accent3>
        <a:accent4>
          <a:srgbClr val="353A77"/>
        </a:accent4>
        <a:accent5>
          <a:srgbClr val="F4E9C1"/>
        </a:accent5>
        <a:accent6>
          <a:srgbClr val="A1A1A1"/>
        </a:accent6>
        <a:hlink>
          <a:srgbClr val="6F89F7"/>
        </a:hlink>
        <a:folHlink>
          <a:srgbClr val="CFDB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2005 3">
        <a:dk1>
          <a:srgbClr val="000000"/>
        </a:dk1>
        <a:lt1>
          <a:srgbClr val="FFFFFF"/>
        </a:lt1>
        <a:dk2>
          <a:srgbClr val="4D4D4D"/>
        </a:dk2>
        <a:lt2>
          <a:srgbClr val="B2B2B2"/>
        </a:lt2>
        <a:accent1>
          <a:srgbClr val="969696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D4D4D4"/>
        </a:accent6>
        <a:hlink>
          <a:srgbClr val="777777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2005 4">
        <a:dk1>
          <a:srgbClr val="333300"/>
        </a:dk1>
        <a:lt1>
          <a:srgbClr val="FFFFFF"/>
        </a:lt1>
        <a:dk2>
          <a:srgbClr val="663300"/>
        </a:dk2>
        <a:lt2>
          <a:srgbClr val="B2B2B2"/>
        </a:lt2>
        <a:accent1>
          <a:srgbClr val="DDC6A7"/>
        </a:accent1>
        <a:accent2>
          <a:srgbClr val="D9C167"/>
        </a:accent2>
        <a:accent3>
          <a:srgbClr val="FFFFFF"/>
        </a:accent3>
        <a:accent4>
          <a:srgbClr val="2A2A00"/>
        </a:accent4>
        <a:accent5>
          <a:srgbClr val="EBDFD0"/>
        </a:accent5>
        <a:accent6>
          <a:srgbClr val="C4AF5D"/>
        </a:accent6>
        <a:hlink>
          <a:srgbClr val="8A7A66"/>
        </a:hlink>
        <a:folHlink>
          <a:srgbClr val="C0AE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2005 5">
        <a:dk1>
          <a:srgbClr val="000000"/>
        </a:dk1>
        <a:lt1>
          <a:srgbClr val="FFFFFF"/>
        </a:lt1>
        <a:dk2>
          <a:srgbClr val="003366"/>
        </a:dk2>
        <a:lt2>
          <a:srgbClr val="CCFFCC"/>
        </a:lt2>
        <a:accent1>
          <a:srgbClr val="006699"/>
        </a:accent1>
        <a:accent2>
          <a:srgbClr val="009999"/>
        </a:accent2>
        <a:accent3>
          <a:srgbClr val="AAADB8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99CC"/>
        </a:hlink>
        <a:folHlink>
          <a:srgbClr val="0045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2005 6">
        <a:dk1>
          <a:srgbClr val="000000"/>
        </a:dk1>
        <a:lt1>
          <a:srgbClr val="FFFFFF"/>
        </a:lt1>
        <a:dk2>
          <a:srgbClr val="004A48"/>
        </a:dk2>
        <a:lt2>
          <a:srgbClr val="33CCCC"/>
        </a:lt2>
        <a:accent1>
          <a:srgbClr val="006699"/>
        </a:accent1>
        <a:accent2>
          <a:srgbClr val="009999"/>
        </a:accent2>
        <a:accent3>
          <a:srgbClr val="AAB1B1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CC99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2005 7">
        <a:dk1>
          <a:srgbClr val="000000"/>
        </a:dk1>
        <a:lt1>
          <a:srgbClr val="FFFFFF"/>
        </a:lt1>
        <a:dk2>
          <a:srgbClr val="333300"/>
        </a:dk2>
        <a:lt2>
          <a:srgbClr val="FFFFCC"/>
        </a:lt2>
        <a:accent1>
          <a:srgbClr val="CC9900"/>
        </a:accent1>
        <a:accent2>
          <a:srgbClr val="CC6600"/>
        </a:accent2>
        <a:accent3>
          <a:srgbClr val="ADAD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808000"/>
        </a:hlink>
        <a:folHlink>
          <a:srgbClr val="525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2005 8">
        <a:dk1>
          <a:srgbClr val="003D62"/>
        </a:dk1>
        <a:lt1>
          <a:srgbClr val="FFFFFF"/>
        </a:lt1>
        <a:dk2>
          <a:srgbClr val="006699"/>
        </a:dk2>
        <a:lt2>
          <a:srgbClr val="C8D1DA"/>
        </a:lt2>
        <a:accent1>
          <a:srgbClr val="9AC0EA"/>
        </a:accent1>
        <a:accent2>
          <a:srgbClr val="80C3C8"/>
        </a:accent2>
        <a:accent3>
          <a:srgbClr val="FFFFFF"/>
        </a:accent3>
        <a:accent4>
          <a:srgbClr val="003353"/>
        </a:accent4>
        <a:accent5>
          <a:srgbClr val="CADCF3"/>
        </a:accent5>
        <a:accent6>
          <a:srgbClr val="73B0B5"/>
        </a:accent6>
        <a:hlink>
          <a:srgbClr val="81ABCB"/>
        </a:hlink>
        <a:folHlink>
          <a:srgbClr val="B6CBD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</TotalTime>
  <Words>265</Words>
  <Application>Microsoft Office PowerPoint</Application>
  <PresentationFormat>On-screen Show (4:3)</PresentationFormat>
  <Paragraphs>97</Paragraphs>
  <Slides>9</Slides>
  <Notes>8</Notes>
  <HiddenSlides>0</HiddenSlides>
  <MMClips>1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7" baseType="lpstr">
      <vt:lpstr>ＭＳ Ｐゴシック</vt:lpstr>
      <vt:lpstr>Arial</vt:lpstr>
      <vt:lpstr>Calibri</vt:lpstr>
      <vt:lpstr>Comic Sans MS</vt:lpstr>
      <vt:lpstr>Symbol</vt:lpstr>
      <vt:lpstr>Times</vt:lpstr>
      <vt:lpstr>Wingdings</vt:lpstr>
      <vt:lpstr>template2005</vt:lpstr>
      <vt:lpstr>PowerPoint Presentation</vt:lpstr>
      <vt:lpstr>What do genes code for? </vt:lpstr>
      <vt:lpstr>DNA structure</vt:lpstr>
      <vt:lpstr>DNA Structure continued </vt:lpstr>
      <vt:lpstr>The “Central Dogma”</vt:lpstr>
      <vt:lpstr>DNA replication</vt:lpstr>
      <vt:lpstr>DNA replication</vt:lpstr>
      <vt:lpstr>Semi-conservative replication</vt:lpstr>
      <vt:lpstr>DNA Replication Video</vt:lpstr>
    </vt:vector>
  </TitlesOfParts>
  <Company>Shannon Taylor Jiménez Translation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Shannon</dc:creator>
  <cp:lastModifiedBy>Darci Cordero</cp:lastModifiedBy>
  <cp:revision>4</cp:revision>
  <dcterms:created xsi:type="dcterms:W3CDTF">2012-02-09T07:12:42Z</dcterms:created>
  <dcterms:modified xsi:type="dcterms:W3CDTF">2016-04-12T16:07:19Z</dcterms:modified>
</cp:coreProperties>
</file>