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1" d="100"/>
          <a:sy n="71"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9/22/2015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Nitrogen Cycle</a:t>
            </a:r>
            <a:endParaRPr lang="en-US" dirty="0"/>
          </a:p>
        </p:txBody>
      </p:sp>
      <p:pic>
        <p:nvPicPr>
          <p:cNvPr id="5" name="Picture 4"/>
          <p:cNvPicPr>
            <a:picLocks noChangeAspect="1"/>
          </p:cNvPicPr>
          <p:nvPr/>
        </p:nvPicPr>
        <p:blipFill>
          <a:blip r:embed="rId2"/>
          <a:stretch>
            <a:fillRect/>
          </a:stretch>
        </p:blipFill>
        <p:spPr>
          <a:xfrm>
            <a:off x="8505825" y="186939"/>
            <a:ext cx="3533775" cy="5305425"/>
          </a:xfrm>
          <a:prstGeom prst="rect">
            <a:avLst/>
          </a:prstGeom>
        </p:spPr>
      </p:pic>
    </p:spTree>
    <p:extLst>
      <p:ext uri="{BB962C8B-B14F-4D97-AF65-F5344CB8AC3E}">
        <p14:creationId xmlns:p14="http://schemas.microsoft.com/office/powerpoint/2010/main" val="197162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Effects</a:t>
            </a:r>
            <a:endParaRPr lang="en-US" dirty="0"/>
          </a:p>
        </p:txBody>
      </p:sp>
      <p:sp>
        <p:nvSpPr>
          <p:cNvPr id="3" name="Content Placeholder 2"/>
          <p:cNvSpPr>
            <a:spLocks noGrp="1"/>
          </p:cNvSpPr>
          <p:nvPr>
            <p:ph idx="1"/>
          </p:nvPr>
        </p:nvSpPr>
        <p:spPr/>
        <p:txBody>
          <a:bodyPr/>
          <a:lstStyle/>
          <a:p>
            <a:r>
              <a:rPr lang="en-US" dirty="0" smtClean="0"/>
              <a:t>Just </a:t>
            </a:r>
            <a:r>
              <a:rPr lang="en-US" dirty="0"/>
              <a:t>like the carbon cycle, human activities impact the nitrogen cycle. These human activities include the burning of fossil fuels, which release nitrogen oxide gasses into the atmosphere. Releasing nitrogen oxide back into the atmosphere leads to problems like acid rain.</a:t>
            </a:r>
          </a:p>
        </p:txBody>
      </p:sp>
    </p:spTree>
    <p:extLst>
      <p:ext uri="{BB962C8B-B14F-4D97-AF65-F5344CB8AC3E}">
        <p14:creationId xmlns:p14="http://schemas.microsoft.com/office/powerpoint/2010/main" val="50407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Beans?</a:t>
            </a:r>
            <a:endParaRPr lang="en-US" dirty="0"/>
          </a:p>
        </p:txBody>
      </p:sp>
      <p:pic>
        <p:nvPicPr>
          <p:cNvPr id="4" name="Content Placeholder 3"/>
          <p:cNvPicPr>
            <a:picLocks noGrp="1" noChangeAspect="1"/>
          </p:cNvPicPr>
          <p:nvPr>
            <p:ph idx="1"/>
          </p:nvPr>
        </p:nvPicPr>
        <p:blipFill>
          <a:blip r:embed="rId2"/>
          <a:stretch>
            <a:fillRect/>
          </a:stretch>
        </p:blipFill>
        <p:spPr>
          <a:xfrm>
            <a:off x="7678615" y="1801613"/>
            <a:ext cx="3189960" cy="4416868"/>
          </a:xfrm>
          <a:prstGeom prst="rect">
            <a:avLst/>
          </a:prstGeom>
        </p:spPr>
      </p:pic>
      <p:sp>
        <p:nvSpPr>
          <p:cNvPr id="5" name="Rectangle 4"/>
          <p:cNvSpPr/>
          <p:nvPr/>
        </p:nvSpPr>
        <p:spPr>
          <a:xfrm>
            <a:off x="445476" y="2373813"/>
            <a:ext cx="6998677" cy="3231654"/>
          </a:xfrm>
          <a:prstGeom prst="rect">
            <a:avLst/>
          </a:prstGeom>
        </p:spPr>
        <p:txBody>
          <a:bodyPr wrap="square">
            <a:spAutoFit/>
          </a:bodyPr>
          <a:lstStyle/>
          <a:p>
            <a:r>
              <a:rPr lang="en-US" sz="2400" dirty="0"/>
              <a:t>What can bean plants do that most other plants can't</a:t>
            </a:r>
            <a:r>
              <a:rPr lang="en-US" sz="2400" dirty="0" smtClean="0"/>
              <a:t>?</a:t>
            </a:r>
          </a:p>
          <a:p>
            <a:endParaRPr lang="en-US" sz="2400" dirty="0"/>
          </a:p>
          <a:p>
            <a:r>
              <a:rPr lang="en-US" sz="2400" dirty="0" smtClean="0"/>
              <a:t> </a:t>
            </a:r>
            <a:r>
              <a:rPr lang="en-US" sz="2400" dirty="0"/>
              <a:t>No, they don't grow giant stalks to the clouds. Bean plants and other legumes (plants that have their seeds in pods) can use the nitrogen in the air to grow. It takes the help of special bacteria friends in the soil, and this relationship is unique to the legumes</a:t>
            </a:r>
            <a:r>
              <a:rPr lang="en-US" sz="2400" dirty="0" smtClean="0"/>
              <a:t>.</a:t>
            </a:r>
          </a:p>
          <a:p>
            <a:endParaRPr lang="en-US" dirty="0"/>
          </a:p>
          <a:p>
            <a:endParaRPr lang="en-US" dirty="0"/>
          </a:p>
        </p:txBody>
      </p:sp>
    </p:spTree>
    <p:extLst>
      <p:ext uri="{BB962C8B-B14F-4D97-AF65-F5344CB8AC3E}">
        <p14:creationId xmlns:p14="http://schemas.microsoft.com/office/powerpoint/2010/main" val="157901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46" y="625557"/>
            <a:ext cx="4610190" cy="920855"/>
          </a:xfrm>
        </p:spPr>
        <p:txBody>
          <a:bodyPr>
            <a:normAutofit fontScale="90000"/>
          </a:bodyPr>
          <a:lstStyle/>
          <a:p>
            <a:r>
              <a:rPr lang="en-US" dirty="0" smtClean="0"/>
              <a:t>The Basic Cycle</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6145306" y="383662"/>
            <a:ext cx="5869220" cy="5869220"/>
          </a:xfrm>
          <a:prstGeom prst="rect">
            <a:avLst/>
          </a:prstGeom>
        </p:spPr>
      </p:pic>
      <p:sp>
        <p:nvSpPr>
          <p:cNvPr id="5" name="TextBox 4"/>
          <p:cNvSpPr txBox="1"/>
          <p:nvPr/>
        </p:nvSpPr>
        <p:spPr>
          <a:xfrm>
            <a:off x="591671" y="753036"/>
            <a:ext cx="5553635" cy="5632311"/>
          </a:xfrm>
          <a:prstGeom prst="rect">
            <a:avLst/>
          </a:prstGeom>
          <a:noFill/>
        </p:spPr>
        <p:txBody>
          <a:bodyPr wrap="square" rtlCol="0">
            <a:spAutoFit/>
          </a:bodyPr>
          <a:lstStyle/>
          <a:p>
            <a:r>
              <a:rPr lang="en-US" dirty="0" smtClean="0"/>
              <a:t>Nitrogen is unusable in its gaseous form to most organisms</a:t>
            </a:r>
            <a:r>
              <a:rPr lang="en-US" dirty="0"/>
              <a:t>. Nitrogen gas (N2) has two nitrogen atoms connected by a very strong triple bond. Most plants and animals cannot use the nitrogen in nitrogen gas because they cannot break that triple bond</a:t>
            </a:r>
            <a:r>
              <a:rPr lang="en-US" dirty="0" smtClean="0"/>
              <a:t>.</a:t>
            </a:r>
          </a:p>
          <a:p>
            <a:endParaRPr lang="en-US" dirty="0"/>
          </a:p>
          <a:p>
            <a:r>
              <a:rPr lang="en-US" dirty="0" smtClean="0"/>
              <a:t>Legume plants have special nitrogen fixating bacteria which allow them to use nitrogen straight from the atmosphere.</a:t>
            </a:r>
          </a:p>
          <a:p>
            <a:endParaRPr lang="en-US" dirty="0"/>
          </a:p>
          <a:p>
            <a:r>
              <a:rPr lang="en-US" dirty="0" smtClean="0"/>
              <a:t>Otherwise nitrogen must be converted in order for organisms to get it in an useable </a:t>
            </a:r>
            <a:r>
              <a:rPr lang="en-US" dirty="0"/>
              <a:t>form. Like water and carbon, nitrogen is also repeatedly recycled through the biosphere. This process is called the nitrogen cycle. Nitrogen is one of the most common elements in living organisms.</a:t>
            </a:r>
          </a:p>
          <a:p>
            <a:r>
              <a:rPr lang="en-US" dirty="0"/>
              <a:t>It is important for creating both proteins and nucleic acids, like DNA. The air that we breathe is mostly nitrogen gas (N2), but, unfortunately, animals and plants cannot use the nitrogen when it is a gas. </a:t>
            </a:r>
          </a:p>
        </p:txBody>
      </p:sp>
    </p:spTree>
    <p:extLst>
      <p:ext uri="{BB962C8B-B14F-4D97-AF65-F5344CB8AC3E}">
        <p14:creationId xmlns:p14="http://schemas.microsoft.com/office/powerpoint/2010/main" val="300773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6" name="The_Nitrogen_Cyc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15799" y="107575"/>
            <a:ext cx="8892990" cy="6669743"/>
          </a:xfrm>
          <a:prstGeom prst="rect">
            <a:avLst/>
          </a:prstGeom>
        </p:spPr>
      </p:pic>
    </p:spTree>
    <p:extLst>
      <p:ext uri="{BB962C8B-B14F-4D97-AF65-F5344CB8AC3E}">
        <p14:creationId xmlns:p14="http://schemas.microsoft.com/office/powerpoint/2010/main" val="1924608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Nitrogen Become Useable</a:t>
            </a:r>
            <a:endParaRPr lang="en-US" dirty="0"/>
          </a:p>
        </p:txBody>
      </p:sp>
      <p:sp>
        <p:nvSpPr>
          <p:cNvPr id="3" name="Content Placeholder 2"/>
          <p:cNvSpPr>
            <a:spLocks noGrp="1"/>
          </p:cNvSpPr>
          <p:nvPr>
            <p:ph idx="1"/>
          </p:nvPr>
        </p:nvSpPr>
        <p:spPr>
          <a:xfrm>
            <a:off x="1024127" y="1680882"/>
            <a:ext cx="9720073" cy="1990165"/>
          </a:xfrm>
        </p:spPr>
        <p:txBody>
          <a:bodyPr/>
          <a:lstStyle/>
          <a:p>
            <a:r>
              <a:rPr lang="en-US" dirty="0"/>
              <a:t>In order for plants to make use of nitrogen, it must be transformed into molecules they can use. This can be accomplished several different ways </a:t>
            </a:r>
            <a:r>
              <a:rPr lang="en-US" dirty="0" smtClean="0"/>
              <a:t>of </a:t>
            </a:r>
            <a:r>
              <a:rPr lang="en-US" dirty="0"/>
              <a:t>making nitrogen available:</a:t>
            </a:r>
          </a:p>
          <a:p>
            <a:r>
              <a:rPr lang="en-US" dirty="0"/>
              <a:t>1. Lightning: Nitrogen gas can be transformed into</a:t>
            </a:r>
          </a:p>
          <a:p>
            <a:r>
              <a:rPr lang="en-US" dirty="0"/>
              <a:t>nitrate (NO3-) that plants can use when lightning strikes.</a:t>
            </a:r>
          </a:p>
        </p:txBody>
      </p:sp>
      <p:sp>
        <p:nvSpPr>
          <p:cNvPr id="4" name="Rectangle 3"/>
          <p:cNvSpPr/>
          <p:nvPr/>
        </p:nvSpPr>
        <p:spPr>
          <a:xfrm>
            <a:off x="1024127" y="3671047"/>
            <a:ext cx="10661366" cy="1938992"/>
          </a:xfrm>
          <a:prstGeom prst="rect">
            <a:avLst/>
          </a:prstGeom>
        </p:spPr>
        <p:txBody>
          <a:bodyPr wrap="square">
            <a:spAutoFit/>
          </a:bodyPr>
          <a:lstStyle/>
          <a:p>
            <a:r>
              <a:rPr lang="en-US" sz="2400" dirty="0"/>
              <a:t>2. Nitrogen fixation: Special nitrogen-fixing bacteria can also transform nitrogen gas into useful forms. These bacteria live in the roots of plants in the pea (legume) family. They turn the nitrogen gas into ammonium (NH4+). In water environments, bacteria in the water can also fix nitrogen gas into ammonium. Ammonium can be used by aquatic plants as a source of nitrogen.</a:t>
            </a:r>
          </a:p>
        </p:txBody>
      </p:sp>
      <p:sp>
        <p:nvSpPr>
          <p:cNvPr id="5" name="Rectangle 4"/>
          <p:cNvSpPr/>
          <p:nvPr/>
        </p:nvSpPr>
        <p:spPr>
          <a:xfrm>
            <a:off x="1024126" y="5661212"/>
            <a:ext cx="10553791" cy="769441"/>
          </a:xfrm>
          <a:prstGeom prst="rect">
            <a:avLst/>
          </a:prstGeom>
        </p:spPr>
        <p:txBody>
          <a:bodyPr wrap="square">
            <a:spAutoFit/>
          </a:bodyPr>
          <a:lstStyle/>
          <a:p>
            <a:r>
              <a:rPr lang="en-US" sz="2200" dirty="0"/>
              <a:t>3. Nitrogen also is released to the environment by decaying organisms or decaying wastes.</a:t>
            </a:r>
          </a:p>
          <a:p>
            <a:r>
              <a:rPr lang="en-US" sz="2200" dirty="0"/>
              <a:t>These wastes release nitrogen in the form of ammonium.</a:t>
            </a:r>
          </a:p>
        </p:txBody>
      </p:sp>
    </p:spTree>
    <p:extLst>
      <p:ext uri="{BB962C8B-B14F-4D97-AF65-F5344CB8AC3E}">
        <p14:creationId xmlns:p14="http://schemas.microsoft.com/office/powerpoint/2010/main" val="197256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21025" cy="1499616"/>
          </a:xfrm>
        </p:spPr>
        <p:txBody>
          <a:bodyPr/>
          <a:lstStyle/>
          <a:p>
            <a:r>
              <a:rPr lang="en-US" dirty="0" smtClean="0"/>
              <a:t>How is Nitrogen Returned to the Atmosphere</a:t>
            </a:r>
            <a:endParaRPr lang="en-US" dirty="0"/>
          </a:p>
        </p:txBody>
      </p:sp>
      <p:sp>
        <p:nvSpPr>
          <p:cNvPr id="3" name="Content Placeholder 2"/>
          <p:cNvSpPr>
            <a:spLocks noGrp="1"/>
          </p:cNvSpPr>
          <p:nvPr>
            <p:ph idx="1"/>
          </p:nvPr>
        </p:nvSpPr>
        <p:spPr/>
        <p:txBody>
          <a:bodyPr>
            <a:normAutofit/>
          </a:bodyPr>
          <a:lstStyle/>
          <a:p>
            <a:r>
              <a:rPr lang="en-US" sz="2400" dirty="0" smtClean="0"/>
              <a:t>Turning </a:t>
            </a:r>
            <a:r>
              <a:rPr lang="en-US" sz="2400" dirty="0"/>
              <a:t>nitrate back into nitrogen gas, the process of denitrification, happens through the work of denitrifying bacteria. These bacteria often live in swamps and lakes. They take in the nitrate and release it back to the atmosphere as nitrogen gas.</a:t>
            </a:r>
          </a:p>
        </p:txBody>
      </p:sp>
    </p:spTree>
    <p:extLst>
      <p:ext uri="{BB962C8B-B14F-4D97-AF65-F5344CB8AC3E}">
        <p14:creationId xmlns:p14="http://schemas.microsoft.com/office/powerpoint/2010/main" val="369096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2330" y="-241425"/>
            <a:ext cx="9082929" cy="7099425"/>
          </a:xfrm>
          <a:prstGeom prst="rect">
            <a:avLst/>
          </a:prstGeom>
        </p:spPr>
      </p:pic>
    </p:spTree>
    <p:extLst>
      <p:ext uri="{BB962C8B-B14F-4D97-AF65-F5344CB8AC3E}">
        <p14:creationId xmlns:p14="http://schemas.microsoft.com/office/powerpoint/2010/main" val="28270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93" y="0"/>
            <a:ext cx="9720072" cy="1499616"/>
          </a:xfrm>
        </p:spPr>
        <p:txBody>
          <a:bodyPr/>
          <a:lstStyle/>
          <a:p>
            <a:r>
              <a:rPr lang="en-US" dirty="0" smtClean="0"/>
              <a:t>The Three Sisters</a:t>
            </a:r>
            <a:endParaRPr lang="en-US" dirty="0"/>
          </a:p>
        </p:txBody>
      </p:sp>
      <p:sp>
        <p:nvSpPr>
          <p:cNvPr id="3" name="Content Placeholder 2"/>
          <p:cNvSpPr>
            <a:spLocks noGrp="1"/>
          </p:cNvSpPr>
          <p:nvPr>
            <p:ph idx="1"/>
          </p:nvPr>
        </p:nvSpPr>
        <p:spPr>
          <a:xfrm>
            <a:off x="728293" y="1156447"/>
            <a:ext cx="9720073" cy="3267635"/>
          </a:xfrm>
        </p:spPr>
        <p:txBody>
          <a:bodyPr/>
          <a:lstStyle/>
          <a:p>
            <a:r>
              <a:rPr lang="en-US" dirty="0"/>
              <a:t>The Three Sisters are the three main agricultural crops of various Native American groups in North America: squash, maize (corn), and climbing beans.</a:t>
            </a:r>
          </a:p>
          <a:p>
            <a:r>
              <a:rPr lang="en-US" dirty="0"/>
              <a:t>In one technique known as companion planting, the three crops are planted close together. The three crops benefit from each other. The maize provides a structure for the beans to climb, eliminating the need for poles. The beans provide the nitrogen to the soil that the other plants utilize, and the squash spreads along the ground, blocking the sunlight, helping prevent establishment of weeds.</a:t>
            </a:r>
          </a:p>
          <a:p>
            <a:r>
              <a:rPr lang="en-US" dirty="0"/>
              <a:t>Native Americans throughout North America are known for growing variations of Three Sisters gardens.</a:t>
            </a:r>
          </a:p>
        </p:txBody>
      </p:sp>
    </p:spTree>
    <p:extLst>
      <p:ext uri="{BB962C8B-B14F-4D97-AF65-F5344CB8AC3E}">
        <p14:creationId xmlns:p14="http://schemas.microsoft.com/office/powerpoint/2010/main" val="240416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r>
              <a:rPr lang="en-US" dirty="0"/>
              <a:t>How do we currently add Nitrogen to soil to help plants grow?</a:t>
            </a:r>
          </a:p>
          <a:p>
            <a:endParaRPr lang="en-US" dirty="0"/>
          </a:p>
          <a:p>
            <a:r>
              <a:rPr lang="en-US" dirty="0"/>
              <a:t>Is there a better way to add Nitrogen to soil?</a:t>
            </a:r>
          </a:p>
        </p:txBody>
      </p:sp>
    </p:spTree>
    <p:extLst>
      <p:ext uri="{BB962C8B-B14F-4D97-AF65-F5344CB8AC3E}">
        <p14:creationId xmlns:p14="http://schemas.microsoft.com/office/powerpoint/2010/main" val="1006820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102</TotalTime>
  <Words>639</Words>
  <Application>Microsoft Office PowerPoint</Application>
  <PresentationFormat>Widescreen</PresentationFormat>
  <Paragraphs>31</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 Cen MT</vt:lpstr>
      <vt:lpstr>Tw Cen MT Condensed</vt:lpstr>
      <vt:lpstr>Wingdings 3</vt:lpstr>
      <vt:lpstr>Integral</vt:lpstr>
      <vt:lpstr>The Nitrogen Cycle</vt:lpstr>
      <vt:lpstr>Why Beans?</vt:lpstr>
      <vt:lpstr>The Basic Cycle  </vt:lpstr>
      <vt:lpstr>PowerPoint Presentation</vt:lpstr>
      <vt:lpstr>How Does Nitrogen Become Useable</vt:lpstr>
      <vt:lpstr>How is Nitrogen Returned to the Atmosphere</vt:lpstr>
      <vt:lpstr>PowerPoint Presentation</vt:lpstr>
      <vt:lpstr>The Three Sisters</vt:lpstr>
      <vt:lpstr>Think Pair Share</vt:lpstr>
      <vt:lpstr>Human Effects</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Nitrogen Cycle</dc:title>
  <dc:creator>Darci Cordero</dc:creator>
  <cp:lastModifiedBy>Darci Cordero</cp:lastModifiedBy>
  <cp:revision>4</cp:revision>
  <dcterms:created xsi:type="dcterms:W3CDTF">2015-09-22T15:41:18Z</dcterms:created>
  <dcterms:modified xsi:type="dcterms:W3CDTF">2015-09-22T17:24:00Z</dcterms:modified>
</cp:coreProperties>
</file>